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8" r:id="rId9"/>
    <p:sldId id="259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46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01D8F-2CC8-4BD4-809F-BD7BDFAE432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8B1D-6E9B-49AC-B75D-B50D4574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KIT ELEMEN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AMELITA LUSIA MSI., CPR., CICS</a:t>
            </a:r>
          </a:p>
        </p:txBody>
      </p:sp>
    </p:spTree>
    <p:extLst>
      <p:ext uri="{BB962C8B-B14F-4D97-AF65-F5344CB8AC3E}">
        <p14:creationId xmlns:p14="http://schemas.microsoft.com/office/powerpoint/2010/main" val="242944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Foto-foto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Head shots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kata-</a:t>
            </a:r>
            <a:r>
              <a:rPr lang="en-ID" dirty="0" err="1"/>
              <a:t>katanya</a:t>
            </a:r>
            <a:r>
              <a:rPr lang="en-ID" dirty="0"/>
              <a:t> </a:t>
            </a:r>
            <a:r>
              <a:rPr lang="en-ID" dirty="0" err="1"/>
              <a:t>dikutip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rilis</a:t>
            </a:r>
            <a:endParaRPr lang="en-ID" dirty="0"/>
          </a:p>
          <a:p>
            <a:r>
              <a:rPr lang="en-ID" dirty="0"/>
              <a:t>Head shots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ahli</a:t>
            </a:r>
            <a:r>
              <a:rPr lang="en-ID" dirty="0"/>
              <a:t>/</a:t>
            </a:r>
            <a:r>
              <a:rPr lang="en-ID" dirty="0" err="1"/>
              <a:t>pakar</a:t>
            </a:r>
            <a:r>
              <a:rPr lang="en-ID" dirty="0"/>
              <a:t> yang </a:t>
            </a:r>
            <a:r>
              <a:rPr lang="en-ID" dirty="0" err="1"/>
              <a:t>dipromosikan</a:t>
            </a:r>
            <a:endParaRPr lang="en-ID" dirty="0"/>
          </a:p>
          <a:p>
            <a:r>
              <a:rPr lang="en-ID" dirty="0"/>
              <a:t>Product shots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di-launching</a:t>
            </a:r>
          </a:p>
          <a:p>
            <a:r>
              <a:rPr lang="en-ID" dirty="0" err="1"/>
              <a:t>Ilustrasi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/</a:t>
            </a:r>
            <a:r>
              <a:rPr lang="en-ID" dirty="0" err="1"/>
              <a:t>kuliner</a:t>
            </a:r>
            <a:r>
              <a:rPr lang="en-ID" dirty="0"/>
              <a:t> yang </a:t>
            </a:r>
            <a:r>
              <a:rPr lang="en-ID" dirty="0" err="1"/>
              <a:t>dipublikasikan</a:t>
            </a:r>
            <a:endParaRPr lang="en-ID" dirty="0"/>
          </a:p>
          <a:p>
            <a:r>
              <a:rPr lang="en-ID" dirty="0" err="1"/>
              <a:t>Foto</a:t>
            </a:r>
            <a:r>
              <a:rPr lang="en-ID" dirty="0"/>
              <a:t> </a:t>
            </a:r>
            <a:r>
              <a:rPr lang="en-ID" dirty="0" err="1"/>
              <a:t>bangunan</a:t>
            </a:r>
            <a:r>
              <a:rPr lang="en-ID" dirty="0"/>
              <a:t> yang </a:t>
            </a:r>
            <a:r>
              <a:rPr lang="en-ID" dirty="0" err="1"/>
              <a:t>diresmikan</a:t>
            </a:r>
            <a:r>
              <a:rPr lang="en-ID" dirty="0"/>
              <a:t> </a:t>
            </a:r>
            <a:r>
              <a:rPr lang="en-ID" dirty="0" err="1"/>
              <a:t>atgau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ditempati</a:t>
            </a:r>
            <a:endParaRPr lang="en-ID" dirty="0"/>
          </a:p>
          <a:p>
            <a:r>
              <a:rPr lang="en-ID" dirty="0" err="1"/>
              <a:t>Foto</a:t>
            </a:r>
            <a:r>
              <a:rPr lang="en-ID" dirty="0"/>
              <a:t> </a:t>
            </a:r>
            <a:r>
              <a:rPr lang="en-ID" dirty="0" err="1"/>
              <a:t>adegan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3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Terima</a:t>
            </a:r>
            <a:r>
              <a:rPr lang="en-US" sz="6000" dirty="0"/>
              <a:t> </a:t>
            </a:r>
            <a:r>
              <a:rPr lang="en-US" sz="6000" dirty="0" err="1"/>
              <a:t>kasih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914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release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W 1 H.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will the readers/viewers/listeners care: What’s in it for them?”</a:t>
            </a:r>
          </a:p>
          <a:p>
            <a:pPr marL="0" indent="0">
              <a:buNone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agar para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release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wartawan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factsheet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7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Press/Media Kit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 </a:t>
            </a:r>
            <a:r>
              <a:rPr lang="en-US" dirty="0" err="1"/>
              <a:t>pers</a:t>
            </a:r>
            <a:r>
              <a:rPr lang="en-US" dirty="0"/>
              <a:t>, </a:t>
            </a:r>
            <a:r>
              <a:rPr lang="en-US" dirty="0" err="1"/>
              <a:t>susunan</a:t>
            </a:r>
            <a:r>
              <a:rPr lang="en-US" dirty="0"/>
              <a:t> acara, </a:t>
            </a:r>
            <a:r>
              <a:rPr lang="en-US" dirty="0" err="1"/>
              <a:t>makalah</a:t>
            </a:r>
            <a:r>
              <a:rPr lang="en-US" dirty="0"/>
              <a:t>, </a:t>
            </a:r>
            <a:r>
              <a:rPr lang="en-US" dirty="0" err="1"/>
              <a:t>artikel</a:t>
            </a:r>
            <a:r>
              <a:rPr lang="en-US" dirty="0"/>
              <a:t>, feature, </a:t>
            </a:r>
            <a:r>
              <a:rPr lang="en-US" dirty="0" err="1"/>
              <a:t>brosur</a:t>
            </a:r>
            <a:r>
              <a:rPr lang="en-US" dirty="0"/>
              <a:t>, proposal, backgrounder,  fact sheets.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map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jurnalis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umumnya</a:t>
            </a:r>
            <a:r>
              <a:rPr lang="en-US" sz="3200" dirty="0"/>
              <a:t>, media kit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kerap</a:t>
            </a:r>
            <a:r>
              <a:rPr lang="en-US" sz="3200" dirty="0"/>
              <a:t> </a:t>
            </a:r>
            <a:r>
              <a:rPr lang="en-US" sz="3200" dirty="0" err="1"/>
              <a:t>dijadikan</a:t>
            </a:r>
            <a:r>
              <a:rPr lang="en-US" sz="3200" dirty="0"/>
              <a:t> </a:t>
            </a:r>
            <a:r>
              <a:rPr lang="en-US" sz="3200" dirty="0" err="1"/>
              <a:t>sebagai</a:t>
            </a:r>
            <a:r>
              <a:rPr lang="en-US" sz="3200" dirty="0"/>
              <a:t> media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media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 </a:t>
            </a:r>
            <a:r>
              <a:rPr lang="en-US" sz="3200" dirty="0" err="1"/>
              <a:t>citra</a:t>
            </a:r>
            <a:r>
              <a:rPr lang="en-US" sz="3200" dirty="0"/>
              <a:t> 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media </a:t>
            </a:r>
            <a:r>
              <a:rPr lang="en-US" sz="3200" dirty="0" err="1"/>
              <a:t>massa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25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Media Kit/Press Kit </a:t>
            </a:r>
            <a:r>
              <a:rPr lang="en-ID" dirty="0" err="1"/>
              <a:t>Elemen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200" dirty="0"/>
              <a:t>Press Release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Biographical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 err="1"/>
              <a:t>Brosur</a:t>
            </a:r>
            <a:endParaRPr lang="en-ID" sz="3200" dirty="0"/>
          </a:p>
          <a:p>
            <a:pPr marL="514350" indent="-514350">
              <a:buFont typeface="+mj-lt"/>
              <a:buAutoNum type="arabicPeriod"/>
            </a:pPr>
            <a:r>
              <a:rPr lang="en-ID" sz="3200" dirty="0" err="1"/>
              <a:t>Majalah</a:t>
            </a:r>
            <a:r>
              <a:rPr lang="en-ID" sz="3200" dirty="0"/>
              <a:t> </a:t>
            </a:r>
            <a:r>
              <a:rPr lang="en-ID" sz="3200" dirty="0" err="1"/>
              <a:t>perusahaan</a:t>
            </a:r>
            <a:r>
              <a:rPr lang="en-ID" sz="3200" dirty="0"/>
              <a:t>/newsletters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Annual report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Backgrounder: </a:t>
            </a:r>
            <a:r>
              <a:rPr lang="en-ID" sz="3200" dirty="0" err="1"/>
              <a:t>memuat</a:t>
            </a:r>
            <a:r>
              <a:rPr lang="en-ID" sz="3200" dirty="0"/>
              <a:t> </a:t>
            </a:r>
            <a:r>
              <a:rPr lang="en-ID" sz="3200" dirty="0" err="1"/>
              <a:t>kategori</a:t>
            </a:r>
            <a:r>
              <a:rPr lang="en-ID" sz="3200" dirty="0"/>
              <a:t> </a:t>
            </a:r>
            <a:r>
              <a:rPr lang="en-ID" sz="3200" dirty="0" err="1"/>
              <a:t>produk</a:t>
            </a:r>
            <a:endParaRPr lang="en-ID" sz="3200" dirty="0"/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Factsheet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 err="1"/>
              <a:t>Foto-foto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5243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5423"/>
            <a:ext cx="10353762" cy="48170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Backgrounders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 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karyawan</a:t>
            </a:r>
            <a:r>
              <a:rPr lang="en-US" dirty="0"/>
              <a:t>, investor,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 yang </a:t>
            </a:r>
            <a:r>
              <a:rPr lang="en-US" dirty="0" err="1"/>
              <a:t>diperuntukan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media.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i="1" dirty="0"/>
              <a:t>“Backgrounders are written for people who want or need information on a subject. They typically include more details, statistics, and possibly technical jargon if your target audience will understand it” (Backgrounders </a:t>
            </a:r>
            <a:r>
              <a:rPr lang="en-US" sz="3400" i="1" dirty="0" err="1"/>
              <a:t>ada</a:t>
            </a:r>
            <a:r>
              <a:rPr lang="en-US" sz="3400" i="1" dirty="0"/>
              <a:t> </a:t>
            </a:r>
            <a:r>
              <a:rPr lang="en-US" sz="3400" i="1" dirty="0" err="1"/>
              <a:t>tertulis</a:t>
            </a:r>
            <a:r>
              <a:rPr lang="en-US" sz="3400" i="1" dirty="0"/>
              <a:t> </a:t>
            </a:r>
            <a:r>
              <a:rPr lang="en-US" sz="3400" i="1" dirty="0" err="1"/>
              <a:t>dan</a:t>
            </a:r>
            <a:r>
              <a:rPr lang="en-US" sz="3400" i="1" dirty="0"/>
              <a:t> </a:t>
            </a:r>
            <a:r>
              <a:rPr lang="en-US" sz="3400" i="1" dirty="0" err="1"/>
              <a:t>diperuntukan</a:t>
            </a:r>
            <a:r>
              <a:rPr lang="en-US" sz="3400" i="1" dirty="0"/>
              <a:t> </a:t>
            </a:r>
            <a:r>
              <a:rPr lang="en-US" sz="3400" i="1" dirty="0" err="1"/>
              <a:t>bagi</a:t>
            </a:r>
            <a:r>
              <a:rPr lang="en-US" sz="3400" i="1" dirty="0"/>
              <a:t> </a:t>
            </a:r>
            <a:r>
              <a:rPr lang="en-US" sz="3400" i="1" dirty="0" err="1"/>
              <a:t>masyarakat</a:t>
            </a:r>
            <a:r>
              <a:rPr lang="en-US" sz="3400" i="1" dirty="0"/>
              <a:t> yang </a:t>
            </a:r>
            <a:r>
              <a:rPr lang="en-US" sz="3400" i="1" dirty="0" err="1"/>
              <a:t>menginginkan</a:t>
            </a:r>
            <a:r>
              <a:rPr lang="en-US" sz="3400" i="1" dirty="0"/>
              <a:t> </a:t>
            </a:r>
            <a:r>
              <a:rPr lang="en-US" sz="3400" i="1" dirty="0" err="1"/>
              <a:t>atau</a:t>
            </a:r>
            <a:r>
              <a:rPr lang="en-US" sz="3400" i="1" dirty="0"/>
              <a:t> </a:t>
            </a:r>
            <a:r>
              <a:rPr lang="en-US" sz="3400" i="1" dirty="0" err="1"/>
              <a:t>membutuhkan</a:t>
            </a:r>
            <a:r>
              <a:rPr lang="en-US" sz="3400" i="1" dirty="0"/>
              <a:t> </a:t>
            </a:r>
            <a:r>
              <a:rPr lang="en-US" sz="3400" i="1" dirty="0" err="1"/>
              <a:t>informasi</a:t>
            </a:r>
            <a:r>
              <a:rPr lang="en-US" sz="3400" i="1" dirty="0"/>
              <a:t> </a:t>
            </a:r>
            <a:r>
              <a:rPr lang="en-US" sz="3400" i="1" dirty="0" err="1"/>
              <a:t>tentang</a:t>
            </a:r>
            <a:r>
              <a:rPr lang="en-US" sz="3400" i="1" dirty="0"/>
              <a:t> </a:t>
            </a:r>
            <a:r>
              <a:rPr lang="en-US" sz="3400" i="1" dirty="0" err="1"/>
              <a:t>produk</a:t>
            </a:r>
            <a:r>
              <a:rPr lang="en-US" sz="3400" i="1" dirty="0"/>
              <a:t> </a:t>
            </a:r>
            <a:r>
              <a:rPr lang="en-US" sz="3400" i="1" dirty="0" err="1"/>
              <a:t>tertentu</a:t>
            </a:r>
            <a:r>
              <a:rPr lang="en-US" sz="3400" i="1" dirty="0"/>
              <a:t> </a:t>
            </a:r>
            <a:r>
              <a:rPr lang="en-US" sz="3400" i="1" dirty="0" err="1"/>
              <a:t>dari</a:t>
            </a:r>
            <a:r>
              <a:rPr lang="en-US" sz="3400" i="1" dirty="0"/>
              <a:t> </a:t>
            </a:r>
            <a:r>
              <a:rPr lang="en-US" sz="3400" i="1" dirty="0" err="1"/>
              <a:t>perusahaan</a:t>
            </a:r>
            <a:r>
              <a:rPr lang="en-US" sz="3400" i="1" dirty="0"/>
              <a:t> yang </a:t>
            </a:r>
            <a:r>
              <a:rPr lang="en-US" sz="3400" i="1" dirty="0" err="1"/>
              <a:t>disertai</a:t>
            </a:r>
            <a:r>
              <a:rPr lang="en-US" sz="3400" i="1" dirty="0"/>
              <a:t> </a:t>
            </a:r>
            <a:r>
              <a:rPr lang="en-US" sz="3400" i="1" dirty="0" err="1"/>
              <a:t>dengan</a:t>
            </a:r>
            <a:r>
              <a:rPr lang="en-US" sz="3400" i="1" dirty="0"/>
              <a:t> </a:t>
            </a:r>
            <a:r>
              <a:rPr lang="en-US" sz="3400" i="1" dirty="0" err="1"/>
              <a:t>spesifikasi</a:t>
            </a:r>
            <a:r>
              <a:rPr lang="en-US" sz="3400" i="1" dirty="0"/>
              <a:t> </a:t>
            </a:r>
            <a:r>
              <a:rPr lang="en-US" sz="3400" i="1" dirty="0" err="1"/>
              <a:t>barang</a:t>
            </a:r>
            <a:r>
              <a:rPr lang="en-US" sz="3400" i="1" dirty="0"/>
              <a:t>, </a:t>
            </a:r>
            <a:r>
              <a:rPr lang="en-US" sz="3400" i="1" dirty="0" err="1"/>
              <a:t>statistik</a:t>
            </a:r>
            <a:r>
              <a:rPr lang="en-US" sz="3400" i="1" dirty="0"/>
              <a:t>, </a:t>
            </a:r>
            <a:r>
              <a:rPr lang="en-US" sz="3400" i="1" dirty="0" err="1"/>
              <a:t>hingga</a:t>
            </a:r>
            <a:r>
              <a:rPr lang="en-US" sz="3400" i="1" dirty="0"/>
              <a:t> slogan </a:t>
            </a:r>
            <a:r>
              <a:rPr lang="en-US" sz="3400" i="1" dirty="0" err="1"/>
              <a:t>khas</a:t>
            </a:r>
            <a:r>
              <a:rPr lang="en-US" sz="3400" i="1" dirty="0"/>
              <a:t> </a:t>
            </a:r>
            <a:r>
              <a:rPr lang="en-US" sz="3400" i="1" dirty="0" err="1"/>
              <a:t>untuk</a:t>
            </a:r>
            <a:r>
              <a:rPr lang="en-US" sz="3400" i="1" dirty="0"/>
              <a:t> </a:t>
            </a:r>
            <a:r>
              <a:rPr lang="en-US" sz="3400" i="1" dirty="0" err="1"/>
              <a:t>menjaring</a:t>
            </a:r>
            <a:r>
              <a:rPr lang="en-US" sz="3400" i="1" dirty="0"/>
              <a:t> target </a:t>
            </a:r>
            <a:r>
              <a:rPr lang="en-US" sz="3400" i="1" dirty="0" err="1"/>
              <a:t>tertentu</a:t>
            </a:r>
            <a:r>
              <a:rPr lang="en-US" sz="3400" i="1" dirty="0"/>
              <a:t> agar </a:t>
            </a:r>
            <a:r>
              <a:rPr lang="en-US" sz="3400" i="1" dirty="0" err="1"/>
              <a:t>mudah</a:t>
            </a:r>
            <a:r>
              <a:rPr lang="en-US" sz="3400" i="1" dirty="0"/>
              <a:t> </a:t>
            </a:r>
            <a:r>
              <a:rPr lang="en-US" sz="3400" i="1" dirty="0" err="1"/>
              <a:t>dimengerti</a:t>
            </a:r>
            <a:r>
              <a:rPr lang="en-US" sz="3400" i="1" dirty="0"/>
              <a:t> </a:t>
            </a:r>
            <a:r>
              <a:rPr lang="en-US" sz="3400" i="1" dirty="0" err="1"/>
              <a:t>dan</a:t>
            </a:r>
            <a:r>
              <a:rPr lang="en-US" sz="3400" i="1" dirty="0"/>
              <a:t> </a:t>
            </a:r>
            <a:r>
              <a:rPr lang="en-US" sz="3400" i="1" dirty="0" err="1"/>
              <a:t>menarik</a:t>
            </a:r>
            <a:r>
              <a:rPr lang="en-US" sz="3400" i="1" dirty="0"/>
              <a:t> </a:t>
            </a:r>
            <a:r>
              <a:rPr lang="en-US" sz="3400" i="1" dirty="0" err="1"/>
              <a:t>konsumen</a:t>
            </a:r>
            <a:r>
              <a:rPr lang="en-US" sz="3400" i="1" dirty="0"/>
              <a:t>).</a:t>
            </a:r>
            <a:br>
              <a:rPr lang="en-US" sz="3400" i="1" dirty="0"/>
            </a:br>
            <a:br>
              <a:rPr lang="en-US" sz="3400" i="1" dirty="0"/>
            </a:br>
            <a:r>
              <a:rPr lang="en-US" dirty="0"/>
              <a:t>Backgrounder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 lain: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executive 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 Backgrounder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 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news release, </a:t>
            </a:r>
            <a:r>
              <a:rPr lang="en-US" dirty="0" err="1"/>
              <a:t>brosur</a:t>
            </a:r>
            <a:r>
              <a:rPr lang="en-US" dirty="0"/>
              <a:t>, </a:t>
            </a:r>
            <a:r>
              <a:rPr lang="en-US" dirty="0" err="1"/>
              <a:t>pidato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majalah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 Backgrounder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 para </a:t>
            </a:r>
            <a:r>
              <a:rPr lang="en-US" dirty="0" err="1"/>
              <a:t>awak</a:t>
            </a:r>
            <a:r>
              <a:rPr lang="en-US" dirty="0"/>
              <a:t> media.</a:t>
            </a:r>
            <a:br>
              <a:rPr lang="en-US" dirty="0"/>
            </a:br>
            <a:r>
              <a:rPr lang="en-US" dirty="0" err="1"/>
              <a:t>Ciri-ciri</a:t>
            </a:r>
            <a:r>
              <a:rPr lang="en-US" dirty="0"/>
              <a:t> backgrounder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ketepatan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0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PENULISAN BACKGROUNDER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ID" dirty="0"/>
          </a:p>
          <a:p>
            <a:pPr marL="457200" indent="-457200">
              <a:buAutoNum type="arabicPeriod"/>
            </a:pPr>
            <a:endParaRPr lang="en-ID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13794" y="1574800"/>
            <a:ext cx="10902285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outline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Bagamana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  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>
              <a:buNone/>
            </a:pP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ganti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faktual</a:t>
            </a:r>
            <a:endParaRPr lang="en-US" alt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hindari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US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ID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ID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39546" y="27253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649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314960"/>
            <a:ext cx="10353762" cy="54762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effectLst/>
              </a:rPr>
              <a:t>Backgrounder </a:t>
            </a:r>
            <a:r>
              <a:rPr lang="en-US" sz="3200" dirty="0" err="1">
                <a:effectLst/>
              </a:rPr>
              <a:t>bisa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berupa</a:t>
            </a:r>
            <a:r>
              <a:rPr lang="en-US" sz="3200" dirty="0">
                <a:effectLst/>
              </a:rPr>
              <a:t>:</a:t>
            </a:r>
          </a:p>
          <a:p>
            <a:pPr marL="0" indent="0">
              <a:buNone/>
            </a:pPr>
            <a:endParaRPr lang="en-US" sz="3200" dirty="0">
              <a:effectLst/>
            </a:endParaRPr>
          </a:p>
          <a:p>
            <a:pPr marL="0" indent="0">
              <a:buNone/>
            </a:pP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Dokumen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singkat</a:t>
            </a:r>
            <a:r>
              <a:rPr lang="en-US" sz="2600" dirty="0">
                <a:effectLst/>
              </a:rPr>
              <a:t> yang </a:t>
            </a:r>
            <a:r>
              <a:rPr lang="en-US" sz="2600" dirty="0" err="1">
                <a:effectLst/>
              </a:rPr>
              <a:t>berisi</a:t>
            </a:r>
            <a:r>
              <a:rPr lang="en-US" sz="2600" dirty="0">
                <a:effectLst/>
              </a:rPr>
              <a:t> minimal :</a:t>
            </a:r>
            <a:br>
              <a:rPr lang="en-US" sz="2600" dirty="0"/>
            </a:br>
            <a:r>
              <a:rPr lang="en-US" sz="2600" dirty="0">
                <a:effectLst/>
              </a:rPr>
              <a:t> </a:t>
            </a:r>
            <a:r>
              <a:rPr lang="en-US" sz="2600" dirty="0" err="1">
                <a:effectLst/>
              </a:rPr>
              <a:t>informasi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seperti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pandangan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umum</a:t>
            </a:r>
            <a:r>
              <a:rPr lang="en-US" sz="2600" dirty="0">
                <a:effectLst/>
              </a:rPr>
              <a:t> yang </a:t>
            </a:r>
            <a:r>
              <a:rPr lang="en-US" sz="2600" dirty="0" err="1">
                <a:effectLst/>
              </a:rPr>
              <a:t>menggambarkan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bidang-bidang</a:t>
            </a:r>
            <a:r>
              <a:rPr lang="en-US" sz="26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600" dirty="0" err="1">
                <a:effectLst/>
              </a:rPr>
              <a:t>kerja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lembaga</a:t>
            </a:r>
            <a:r>
              <a:rPr lang="en-US" sz="2600" dirty="0">
                <a:effectLst/>
              </a:rPr>
              <a:t>,</a:t>
            </a:r>
            <a:br>
              <a:rPr lang="en-US" sz="2600" dirty="0"/>
            </a:br>
            <a:r>
              <a:rPr lang="en-US" sz="2600" dirty="0">
                <a:effectLst/>
              </a:rPr>
              <a:t> </a:t>
            </a:r>
            <a:r>
              <a:rPr lang="en-US" sz="2600" dirty="0" err="1">
                <a:effectLst/>
              </a:rPr>
              <a:t>sejarah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singkat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lembaga</a:t>
            </a:r>
            <a:r>
              <a:rPr lang="en-US" sz="2600" dirty="0">
                <a:effectLst/>
              </a:rPr>
              <a:t>,</a:t>
            </a:r>
            <a:br>
              <a:rPr lang="en-US" sz="2600" dirty="0"/>
            </a:br>
            <a:r>
              <a:rPr lang="en-US" sz="2600" dirty="0">
                <a:effectLst/>
              </a:rPr>
              <a:t> </a:t>
            </a:r>
            <a:r>
              <a:rPr lang="en-US" sz="2600" dirty="0" err="1">
                <a:effectLst/>
              </a:rPr>
              <a:t>informasi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mengenai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berbagai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kampanye</a:t>
            </a:r>
            <a:r>
              <a:rPr lang="en-US" sz="2600" dirty="0">
                <a:effectLst/>
              </a:rPr>
              <a:t> yang </a:t>
            </a:r>
            <a:r>
              <a:rPr lang="en-US" sz="2600" dirty="0" err="1">
                <a:effectLst/>
              </a:rPr>
              <a:t>pernah</a:t>
            </a:r>
            <a:r>
              <a:rPr lang="en-US" sz="2600" dirty="0">
                <a:effectLst/>
              </a:rPr>
              <a:t> </a:t>
            </a:r>
            <a:r>
              <a:rPr lang="en-US" sz="2600" dirty="0" err="1">
                <a:effectLst/>
              </a:rPr>
              <a:t>dilakukan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lembaga</a:t>
            </a:r>
            <a:r>
              <a:rPr lang="en-US" sz="2600" dirty="0">
                <a:effectLst/>
              </a:rPr>
              <a:t>,</a:t>
            </a:r>
            <a:br>
              <a:rPr lang="en-US" sz="2600" dirty="0"/>
            </a:br>
            <a:r>
              <a:rPr lang="en-US" sz="2600" dirty="0">
                <a:effectLst/>
              </a:rPr>
              <a:t> </a:t>
            </a:r>
            <a:r>
              <a:rPr lang="en-US" sz="2600" dirty="0" err="1">
                <a:effectLst/>
              </a:rPr>
              <a:t>daftar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mitra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strategis</a:t>
            </a:r>
            <a:r>
              <a:rPr lang="en-US" sz="2600" dirty="0">
                <a:effectLst/>
              </a:rPr>
              <a:t>,</a:t>
            </a:r>
            <a:br>
              <a:rPr lang="en-US" sz="2600" dirty="0"/>
            </a:br>
            <a:r>
              <a:rPr lang="en-US" sz="2600" dirty="0">
                <a:effectLst/>
              </a:rPr>
              <a:t> </a:t>
            </a:r>
            <a:r>
              <a:rPr lang="en-US" sz="2600" dirty="0" err="1">
                <a:effectLst/>
              </a:rPr>
              <a:t>informasi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mengenai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biografi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singkat</a:t>
            </a:r>
            <a:r>
              <a:rPr lang="en-US" sz="2600" dirty="0">
                <a:effectLst/>
              </a:rPr>
              <a:t> orang-orang </a:t>
            </a:r>
            <a:r>
              <a:rPr lang="en-US" sz="2600" dirty="0" err="1">
                <a:effectLst/>
              </a:rPr>
              <a:t>penting</a:t>
            </a:r>
            <a:r>
              <a:rPr lang="en-US" sz="2600" dirty="0">
                <a:effectLst/>
              </a:rPr>
              <a:t> di </a:t>
            </a:r>
            <a:r>
              <a:rPr lang="en-US" sz="2600" dirty="0" err="1">
                <a:effectLst/>
              </a:rPr>
              <a:t>lembaga</a:t>
            </a:r>
            <a:r>
              <a:rPr lang="en-US" sz="2600" dirty="0">
                <a:effectLst/>
              </a:rPr>
              <a:t>    </a:t>
            </a:r>
          </a:p>
          <a:p>
            <a:pPr marL="0" indent="0">
              <a:buNone/>
            </a:pPr>
            <a:r>
              <a:rPr lang="en-US" sz="2600" dirty="0">
                <a:effectLst/>
              </a:rPr>
              <a:t>    </a:t>
            </a:r>
            <a:r>
              <a:rPr lang="en-US" sz="2600" dirty="0" err="1">
                <a:effectLst/>
              </a:rPr>
              <a:t>bersangkutan</a:t>
            </a:r>
            <a:r>
              <a:rPr lang="en-US" sz="2600" dirty="0">
                <a:effectLst/>
              </a:rPr>
              <a:t>.</a:t>
            </a:r>
            <a:br>
              <a:rPr lang="en-US" sz="2600" dirty="0"/>
            </a:br>
            <a:br>
              <a:rPr lang="en-US" sz="2600" b="1" dirty="0">
                <a:effectLst/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7034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Penulisan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Backgounders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</a:rPr>
              <a:t>Ada </a:t>
            </a:r>
            <a:r>
              <a:rPr lang="en-US" dirty="0" err="1">
                <a:effectLst/>
              </a:rPr>
              <a:t>dua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macam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penulisan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Backgounders</a:t>
            </a:r>
            <a:r>
              <a:rPr lang="en-US" dirty="0">
                <a:effectLst/>
              </a:rPr>
              <a:t> (Fraser P. </a:t>
            </a:r>
            <a:r>
              <a:rPr lang="en-US" dirty="0" err="1">
                <a:effectLst/>
              </a:rPr>
              <a:t>Seitel</a:t>
            </a:r>
            <a:r>
              <a:rPr lang="en-US" dirty="0">
                <a:effectLst/>
              </a:rPr>
              <a:t>):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</a:rPr>
              <a:t>1. Model Press Release </a:t>
            </a:r>
            <a:r>
              <a:rPr lang="en-US" dirty="0" err="1">
                <a:effectLst/>
              </a:rPr>
              <a:t>Menyeruai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penulisan</a:t>
            </a:r>
            <a:r>
              <a:rPr lang="en-US" dirty="0">
                <a:effectLst/>
              </a:rPr>
              <a:t> Press Release. </a:t>
            </a:r>
            <a:r>
              <a:rPr lang="en-US" dirty="0" err="1">
                <a:effectLst/>
              </a:rPr>
              <a:t>Informasi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terpenting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    </a:t>
            </a:r>
            <a:r>
              <a:rPr lang="en-US" dirty="0" err="1">
                <a:effectLst/>
              </a:rPr>
              <a:t>dilakukan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awal</a:t>
            </a:r>
            <a:endParaRPr lang="en-US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</a:rPr>
              <a:t>2. Model </a:t>
            </a:r>
            <a:r>
              <a:rPr lang="en-US" dirty="0" err="1">
                <a:effectLst/>
              </a:rPr>
              <a:t>deskriptif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naratif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ditulis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narasi</a:t>
            </a:r>
            <a:r>
              <a:rPr lang="en-US" dirty="0">
                <a:effectLst/>
              </a:rPr>
              <a:t> di mana </a:t>
            </a:r>
            <a:r>
              <a:rPr lang="en-US" dirty="0" err="1">
                <a:effectLst/>
              </a:rPr>
              <a:t>semua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bagian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cerita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    </a:t>
            </a:r>
            <a:r>
              <a:rPr lang="en-US" dirty="0" err="1">
                <a:effectLst/>
              </a:rPr>
              <a:t>dianggap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5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SHEETS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1"/>
            <a:ext cx="10515600" cy="45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Sheet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Hal-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ditanyakan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facts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statistic</a:t>
            </a:r>
          </a:p>
          <a:p>
            <a:pPr marL="514350" indent="-514350"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Foto-foto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89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129</TotalTime>
  <Words>609</Words>
  <Application>Microsoft Macintosh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Rockwell</vt:lpstr>
      <vt:lpstr>Times New Roman</vt:lpstr>
      <vt:lpstr>Damask</vt:lpstr>
      <vt:lpstr>PRESS KIT ELEMEN</vt:lpstr>
      <vt:lpstr>PowerPoint Presentation</vt:lpstr>
      <vt:lpstr>PowerPoint Presentation</vt:lpstr>
      <vt:lpstr>Media Kit/Press Kit Elemen </vt:lpstr>
      <vt:lpstr>BACKGROUNDER</vt:lpstr>
      <vt:lpstr>PENULISAN BACKGROUNDER </vt:lpstr>
      <vt:lpstr>PowerPoint Presentation</vt:lpstr>
      <vt:lpstr>Jenis Penulisan Backgounders:</vt:lpstr>
      <vt:lpstr>FACT SHEETS</vt:lpstr>
      <vt:lpstr>Foto-foto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KIT ELEMEN</dc:title>
  <dc:creator>Asus</dc:creator>
  <cp:lastModifiedBy>Microsoft Office User</cp:lastModifiedBy>
  <cp:revision>11</cp:revision>
  <dcterms:created xsi:type="dcterms:W3CDTF">2021-10-22T00:31:18Z</dcterms:created>
  <dcterms:modified xsi:type="dcterms:W3CDTF">2021-11-30T15:14:23Z</dcterms:modified>
</cp:coreProperties>
</file>