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9" r:id="rId1"/>
  </p:sldMasterIdLst>
  <p:sldIdLst>
    <p:sldId id="301" r:id="rId2"/>
    <p:sldId id="303" r:id="rId3"/>
    <p:sldId id="311" r:id="rId4"/>
    <p:sldId id="312" r:id="rId5"/>
    <p:sldId id="304" r:id="rId6"/>
    <p:sldId id="305" r:id="rId7"/>
    <p:sldId id="308" r:id="rId8"/>
    <p:sldId id="306" r:id="rId9"/>
    <p:sldId id="310" r:id="rId10"/>
    <p:sldId id="257" r:id="rId11"/>
    <p:sldId id="30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4729"/>
  </p:normalViewPr>
  <p:slideViewPr>
    <p:cSldViewPr snapToGrid="0" snapToObjects="1">
      <p:cViewPr varScale="1">
        <p:scale>
          <a:sx n="115" d="100"/>
          <a:sy n="115" d="100"/>
        </p:scale>
        <p:origin x="2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2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67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812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02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80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21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93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17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1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1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1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1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1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87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1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accent2">
                <a:lumMod val="40000"/>
                <a:lumOff val="60000"/>
              </a:schemeClr>
            </a:gs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D1FF15-CAD9-7E4C-8E88-59FD09C0FAE6}" type="datetimeFigureOut">
              <a:rPr lang="en-US" smtClean="0"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7CFA347-F43D-7245-B364-9ADC3417F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2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  <p:sldLayoutId id="2147483906" r:id="rId17"/>
    <p:sldLayoutId id="214748390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F2429-BC4D-7E48-A2EF-9465701EF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928065"/>
          </a:xfrm>
        </p:spPr>
        <p:txBody>
          <a:bodyPr>
            <a:noAutofit/>
          </a:bodyPr>
          <a:lstStyle/>
          <a:p>
            <a:r>
              <a:rPr lang="en-US" sz="6000" b="1" dirty="0">
                <a:highlight>
                  <a:srgbClr val="FFFF00"/>
                </a:highlight>
                <a:latin typeface="Rockwell" panose="02060603020205020403" pitchFamily="18" charset="77"/>
                <a:cs typeface="Times New Roman" panose="02020603050405020304" pitchFamily="18" charset="0"/>
              </a:rPr>
              <a:t>NASKAH PIDATO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6E9518-17BA-E843-938B-E0A52C9A5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330606"/>
            <a:ext cx="8689976" cy="2927194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77"/>
                <a:cs typeface="Times New Roman" panose="02020603050405020304" pitchFamily="18" charset="0"/>
              </a:rPr>
              <a:t>SAP 9</a:t>
            </a:r>
            <a:endParaRPr lang="en-US" sz="3200" b="1" dirty="0">
              <a:solidFill>
                <a:schemeClr val="tx1"/>
              </a:solidFill>
              <a:highlight>
                <a:srgbClr val="FFFF00"/>
              </a:highlight>
              <a:latin typeface="Rockwell" panose="02060603020205020403" pitchFamily="18" charset="77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chemeClr val="tx1"/>
                </a:solidFill>
                <a:highlight>
                  <a:srgbClr val="FFFF00"/>
                </a:highlight>
                <a:latin typeface="Rockwell" panose="02060603020205020403" pitchFamily="18" charset="77"/>
                <a:cs typeface="Times New Roman" panose="02020603050405020304" pitchFamily="18" charset="0"/>
              </a:rPr>
              <a:t>AMELITA LUSIA MSI., CPR., CICS</a:t>
            </a:r>
          </a:p>
        </p:txBody>
      </p:sp>
    </p:spTree>
    <p:extLst>
      <p:ext uri="{BB962C8B-B14F-4D97-AF65-F5344CB8AC3E}">
        <p14:creationId xmlns:p14="http://schemas.microsoft.com/office/powerpoint/2010/main" val="493148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7CE37-10FD-B949-9280-FF7F66D7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err="1">
                <a:highlight>
                  <a:srgbClr val="00FFFF"/>
                </a:highlight>
              </a:rPr>
              <a:t>tugas</a:t>
            </a:r>
            <a:endParaRPr lang="en-US" sz="8000" dirty="0">
              <a:highlight>
                <a:srgbClr val="00FF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DC0B1-BDC0-924D-9B1F-43CE941E2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highlight>
                  <a:srgbClr val="00FFFF"/>
                </a:highlight>
              </a:rPr>
              <a:t>Buatlah</a:t>
            </a:r>
            <a:r>
              <a:rPr lang="en-US" sz="4800" dirty="0">
                <a:highlight>
                  <a:srgbClr val="00FFFF"/>
                </a:highlight>
              </a:rPr>
              <a:t> </a:t>
            </a:r>
            <a:r>
              <a:rPr lang="en-US" sz="4800" dirty="0" err="1">
                <a:highlight>
                  <a:srgbClr val="00FFFF"/>
                </a:highlight>
              </a:rPr>
              <a:t>pidato</a:t>
            </a:r>
            <a:r>
              <a:rPr lang="en-US" sz="4800" dirty="0">
                <a:highlight>
                  <a:srgbClr val="00FFFF"/>
                </a:highlight>
              </a:rPr>
              <a:t> </a:t>
            </a:r>
            <a:r>
              <a:rPr lang="en-US" sz="4800" dirty="0" err="1">
                <a:highlight>
                  <a:srgbClr val="00FFFF"/>
                </a:highlight>
              </a:rPr>
              <a:t>rektor</a:t>
            </a:r>
            <a:r>
              <a:rPr lang="en-US" sz="4800" dirty="0">
                <a:highlight>
                  <a:srgbClr val="00FFFF"/>
                </a:highlight>
              </a:rPr>
              <a:t> </a:t>
            </a:r>
            <a:r>
              <a:rPr lang="en-US" sz="4800" dirty="0" err="1">
                <a:highlight>
                  <a:srgbClr val="00FFFF"/>
                </a:highlight>
              </a:rPr>
              <a:t>dalam</a:t>
            </a:r>
            <a:r>
              <a:rPr lang="en-US" sz="4800" dirty="0">
                <a:highlight>
                  <a:srgbClr val="00FFFF"/>
                </a:highlight>
              </a:rPr>
              <a:t> </a:t>
            </a:r>
            <a:r>
              <a:rPr lang="en-US" sz="4800" dirty="0" err="1">
                <a:highlight>
                  <a:srgbClr val="00FFFF"/>
                </a:highlight>
              </a:rPr>
              <a:t>menyambut</a:t>
            </a:r>
            <a:r>
              <a:rPr lang="en-US" sz="4800" dirty="0">
                <a:highlight>
                  <a:srgbClr val="00FFFF"/>
                </a:highlight>
              </a:rPr>
              <a:t> </a:t>
            </a:r>
            <a:r>
              <a:rPr lang="en-US" sz="4800" dirty="0" err="1">
                <a:highlight>
                  <a:srgbClr val="00FFFF"/>
                </a:highlight>
              </a:rPr>
              <a:t>mahasiswa</a:t>
            </a:r>
            <a:r>
              <a:rPr lang="en-US" sz="4800" dirty="0">
                <a:highlight>
                  <a:srgbClr val="00FFFF"/>
                </a:highlight>
              </a:rPr>
              <a:t> </a:t>
            </a:r>
            <a:r>
              <a:rPr lang="en-US" sz="4800" dirty="0" err="1">
                <a:highlight>
                  <a:srgbClr val="00FFFF"/>
                </a:highlight>
              </a:rPr>
              <a:t>baru</a:t>
            </a:r>
            <a:r>
              <a:rPr lang="en-US" sz="4800" dirty="0">
                <a:highlight>
                  <a:srgbClr val="00FFFF"/>
                </a:highlight>
              </a:rPr>
              <a:t> dan </a:t>
            </a:r>
            <a:r>
              <a:rPr lang="en-US" sz="4800" dirty="0" err="1">
                <a:highlight>
                  <a:srgbClr val="00FFFF"/>
                </a:highlight>
              </a:rPr>
              <a:t>dalam</a:t>
            </a:r>
            <a:r>
              <a:rPr lang="en-US" sz="4800" dirty="0">
                <a:highlight>
                  <a:srgbClr val="00FFFF"/>
                </a:highlight>
              </a:rPr>
              <a:t> </a:t>
            </a:r>
            <a:r>
              <a:rPr lang="en-US" sz="4800" dirty="0" err="1">
                <a:highlight>
                  <a:srgbClr val="00FFFF"/>
                </a:highlight>
              </a:rPr>
              <a:t>suatu</a:t>
            </a:r>
            <a:r>
              <a:rPr lang="en-US" sz="4800" dirty="0">
                <a:highlight>
                  <a:srgbClr val="00FFFF"/>
                </a:highlight>
              </a:rPr>
              <a:t> acara dies </a:t>
            </a:r>
            <a:r>
              <a:rPr lang="en-US" sz="4800" dirty="0" err="1">
                <a:highlight>
                  <a:srgbClr val="00FFFF"/>
                </a:highlight>
              </a:rPr>
              <a:t>natalis</a:t>
            </a:r>
            <a:r>
              <a:rPr lang="en-US" sz="4800" dirty="0">
                <a:highlight>
                  <a:srgbClr val="00FFFF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422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lumMod val="75000"/>
              </a:schemeClr>
            </a:gs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B0208-6F23-A742-AA9B-804F9361A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A6176-E0F4-0148-93D3-57667ACF9B4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07173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lumMod val="75000"/>
              </a:schemeClr>
            </a:gs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4BBD4-DCD4-3446-8CEB-0D5323E98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PENGERTIAN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4DC2D-F243-544E-BEDC-28AB607ACB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pidato</a:t>
            </a:r>
            <a:r>
              <a:rPr lang="en-ID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pengungkapan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pikiran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kata-kata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ditujukan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wacana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disiapkan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diucapkan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khalayak</a:t>
            </a:r>
            <a:r>
              <a:rPr lang="en-ID" sz="3200" i="1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0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D5D51-CA79-9345-9318-E294ED4D9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FORMat</a:t>
            </a:r>
            <a:r>
              <a:rPr lang="en-US" dirty="0"/>
              <a:t> </a:t>
            </a:r>
            <a:r>
              <a:rPr lang="en-US" dirty="0" err="1"/>
              <a:t>pidato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F2255-6957-A54F-81B2-90EFCF8645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Format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naskah</a:t>
            </a:r>
            <a:r>
              <a:rPr lang="en-US" dirty="0"/>
              <a:t>. </a:t>
            </a:r>
            <a:r>
              <a:rPr lang="en-US" dirty="0" err="1"/>
              <a:t>Mempresentasikan</a:t>
            </a:r>
            <a:r>
              <a:rPr lang="en-US" dirty="0"/>
              <a:t> </a:t>
            </a:r>
            <a:r>
              <a:rPr lang="en-US" dirty="0" err="1"/>
              <a:t>naskah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dipersiapkan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. </a:t>
            </a:r>
            <a:r>
              <a:rPr lang="en-US" dirty="0" err="1"/>
              <a:t>Naskahnya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“</a:t>
            </a:r>
            <a:r>
              <a:rPr lang="en-US" dirty="0" err="1"/>
              <a:t>Writebthe</a:t>
            </a:r>
            <a:r>
              <a:rPr lang="en-US" dirty="0"/>
              <a:t> way you TALK”</a:t>
            </a:r>
          </a:p>
          <a:p>
            <a:pPr marL="0" indent="0">
              <a:buNone/>
            </a:pPr>
            <a:r>
              <a:rPr lang="en-US" dirty="0"/>
              <a:t>2. MENYAMPAIKAN PIDATO YANG SUDAH DIHAFAL</a:t>
            </a:r>
          </a:p>
          <a:p>
            <a:pPr marL="0" indent="0">
              <a:buNone/>
            </a:pPr>
            <a:r>
              <a:rPr lang="en-US" dirty="0"/>
              <a:t>3. PIDATO DADAKAN</a:t>
            </a:r>
          </a:p>
          <a:p>
            <a:pPr marL="0" indent="0">
              <a:buNone/>
            </a:pPr>
            <a:r>
              <a:rPr lang="en-US" dirty="0"/>
              <a:t>4 PIDATO TANPA TEKS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91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DB1F1-C7DA-0949-9D51-3862FC5ED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MEMBUAT NASKAH PIDATO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8DB15-2D1D-D546-90BE-709727181A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RUMUSKAN TOPIK ATAU TUJUAN</a:t>
            </a:r>
          </a:p>
          <a:p>
            <a:pPr marL="457200" indent="-457200">
              <a:buAutoNum type="arabicPeriod"/>
            </a:pPr>
            <a:r>
              <a:rPr lang="en-US" dirty="0"/>
              <a:t>SESUAIKAN DENGAN KHALAYAK JARGON2NYA DLL</a:t>
            </a:r>
          </a:p>
          <a:p>
            <a:pPr marL="457200" indent="-457200">
              <a:buAutoNum type="arabicPeriod"/>
            </a:pPr>
            <a:r>
              <a:rPr lang="en-US" dirty="0"/>
              <a:t>GAYA TULISAN ADALAH GAYA LISAN, NASKAH DIBUAT UNTUK DIDENGAR BUKAN DIBACA</a:t>
            </a:r>
          </a:p>
          <a:p>
            <a:pPr marL="457200" indent="-457200">
              <a:buAutoNum type="arabicPeriod"/>
            </a:pPr>
            <a:r>
              <a:rPr lang="en-US" dirty="0"/>
              <a:t>GUNAKAN KATA-KATA YANG RINGKAS</a:t>
            </a:r>
          </a:p>
          <a:p>
            <a:pPr marL="457200" indent="-457200">
              <a:buAutoNum type="arabicPeriod"/>
            </a:pPr>
            <a:r>
              <a:rPr lang="en-US" dirty="0"/>
              <a:t>GUNAKAN KATA KERJA AKTIF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3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lumMod val="75000"/>
              </a:schemeClr>
            </a:gs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159B-5850-AB4A-8C8E-61613E56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Strutur</a:t>
            </a:r>
            <a:r>
              <a:rPr lang="en-ID" b="1" dirty="0"/>
              <a:t> </a:t>
            </a:r>
            <a:r>
              <a:rPr lang="en-ID" b="1" dirty="0" err="1"/>
              <a:t>teks</a:t>
            </a:r>
            <a:r>
              <a:rPr lang="en-ID" b="1" dirty="0"/>
              <a:t> </a:t>
            </a:r>
            <a:r>
              <a:rPr lang="en-ID" b="1" dirty="0" err="1"/>
              <a:t>pidato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49801-095B-6B4E-8086-C08BD254EE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4514"/>
            <a:ext cx="10363826" cy="3976686"/>
          </a:xfrm>
        </p:spPr>
        <p:txBody>
          <a:bodyPr>
            <a:normAutofit fontScale="92500"/>
          </a:bodyPr>
          <a:lstStyle/>
          <a:p>
            <a:r>
              <a:rPr lang="en-ID" b="1" dirty="0"/>
              <a:t>1. </a:t>
            </a:r>
            <a:r>
              <a:rPr lang="en-ID" b="1" dirty="0" err="1"/>
              <a:t>Pembukaan</a:t>
            </a:r>
            <a:endParaRPr lang="en-ID" b="1" dirty="0"/>
          </a:p>
          <a:p>
            <a:pPr marL="0" indent="0">
              <a:buNone/>
            </a:pPr>
            <a:r>
              <a:rPr lang="en-ID" dirty="0" err="1"/>
              <a:t>Pembukaan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pidato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:</a:t>
            </a:r>
          </a:p>
          <a:p>
            <a:pPr marL="457200" indent="-457200">
              <a:buAutoNum type="alphaLcPeriod"/>
            </a:pPr>
            <a:r>
              <a:rPr lang="en-ID" b="1" i="1" dirty="0"/>
              <a:t>Salam </a:t>
            </a:r>
            <a:r>
              <a:rPr lang="en-ID" b="1" i="1" dirty="0" err="1"/>
              <a:t>pembuka</a:t>
            </a:r>
            <a:br>
              <a:rPr lang="en-ID" dirty="0"/>
            </a:br>
            <a:endParaRPr lang="en-ID" dirty="0"/>
          </a:p>
          <a:p>
            <a:pPr marL="0" indent="0">
              <a:buNone/>
            </a:pPr>
            <a:r>
              <a:rPr lang="en-ID" b="1" dirty="0" err="1"/>
              <a:t>Contoh</a:t>
            </a:r>
            <a:r>
              <a:rPr lang="en-ID" dirty="0"/>
              <a:t>:</a:t>
            </a:r>
            <a:br>
              <a:rPr lang="en-ID" dirty="0"/>
            </a:br>
            <a:r>
              <a:rPr lang="en-ID" i="1" dirty="0" err="1"/>
              <a:t>Assalammualaikum</a:t>
            </a:r>
            <a:r>
              <a:rPr lang="en-ID" i="1" dirty="0"/>
              <a:t> </a:t>
            </a:r>
            <a:r>
              <a:rPr lang="en-ID" i="1" dirty="0" err="1"/>
              <a:t>warahmatullaahi</a:t>
            </a:r>
            <a:r>
              <a:rPr lang="en-ID" i="1" dirty="0"/>
              <a:t> </a:t>
            </a:r>
            <a:r>
              <a:rPr lang="en-ID" i="1" dirty="0" err="1"/>
              <a:t>wa</a:t>
            </a:r>
            <a:r>
              <a:rPr lang="en-ID" i="1" dirty="0"/>
              <a:t> </a:t>
            </a:r>
            <a:r>
              <a:rPr lang="en-ID" i="1" dirty="0" err="1"/>
              <a:t>barakatuh</a:t>
            </a:r>
            <a:r>
              <a:rPr lang="en-ID" i="1" dirty="0"/>
              <a:t>, </a:t>
            </a:r>
            <a:r>
              <a:rPr lang="en-ID" i="1" dirty="0" err="1"/>
              <a:t>salam</a:t>
            </a:r>
            <a:r>
              <a:rPr lang="en-ID" i="1" dirty="0"/>
              <a:t> </a:t>
            </a:r>
            <a:r>
              <a:rPr lang="en-ID" i="1" dirty="0" err="1"/>
              <a:t>sejahtera</a:t>
            </a:r>
            <a:r>
              <a:rPr lang="en-ID" i="1" dirty="0"/>
              <a:t> </a:t>
            </a:r>
            <a:r>
              <a:rPr lang="en-ID" i="1" dirty="0" err="1"/>
              <a:t>bagi</a:t>
            </a:r>
            <a:r>
              <a:rPr lang="en-ID" i="1" dirty="0"/>
              <a:t> </a:t>
            </a:r>
            <a:r>
              <a:rPr lang="en-ID" i="1" dirty="0" err="1"/>
              <a:t>kita</a:t>
            </a:r>
            <a:r>
              <a:rPr lang="en-ID" i="1" dirty="0"/>
              <a:t> </a:t>
            </a:r>
            <a:r>
              <a:rPr lang="en-ID" i="1" dirty="0" err="1"/>
              <a:t>semua</a:t>
            </a:r>
            <a:r>
              <a:rPr lang="en-ID" i="1" dirty="0"/>
              <a:t>.</a:t>
            </a:r>
          </a:p>
          <a:p>
            <a:pPr marL="0" indent="0">
              <a:buNone/>
            </a:pPr>
            <a:r>
              <a:rPr lang="en-ID" dirty="0"/>
              <a:t>SHALOM, OM SWASTIASTU,</a:t>
            </a:r>
          </a:p>
          <a:p>
            <a:pPr marL="0" indent="0">
              <a:buNone/>
            </a:pPr>
            <a:r>
              <a:rPr lang="en-ID" dirty="0"/>
              <a:t>NAMO BUDDHAYA, </a:t>
            </a:r>
          </a:p>
          <a:p>
            <a:pPr marL="0" indent="0">
              <a:buNone/>
            </a:pPr>
            <a:r>
              <a:rPr lang="en-ID" dirty="0"/>
              <a:t>SALAM KEBAJIKAN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8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lumMod val="75000"/>
              </a:schemeClr>
            </a:gs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EAE0-041B-AA47-98C2-A893100F7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038958"/>
          </a:xfrm>
        </p:spPr>
        <p:txBody>
          <a:bodyPr>
            <a:normAutofit fontScale="90000"/>
          </a:bodyPr>
          <a:lstStyle/>
          <a:p>
            <a:pPr marL="0" indent="0" algn="l"/>
            <a:br>
              <a:rPr lang="en-ID" i="1" dirty="0"/>
            </a:br>
            <a:r>
              <a:rPr lang="en-ID" sz="2700" b="1" i="1" cap="none" dirty="0"/>
              <a:t>b.  </a:t>
            </a:r>
            <a:r>
              <a:rPr lang="en-ID" sz="2700" b="1" i="1" dirty="0" err="1"/>
              <a:t>Ucapan</a:t>
            </a:r>
            <a:r>
              <a:rPr lang="en-ID" sz="2700" b="1" i="1" dirty="0"/>
              <a:t> </a:t>
            </a:r>
            <a:r>
              <a:rPr lang="en-ID" sz="2700" b="1" i="1" dirty="0" err="1"/>
              <a:t>penghormatan</a:t>
            </a:r>
            <a:r>
              <a:rPr lang="en-ID" sz="2700" b="1" i="1" dirty="0"/>
              <a:t> (SALUTATION)</a:t>
            </a:r>
            <a:br>
              <a:rPr lang="en-ID" sz="2700" dirty="0"/>
            </a:br>
            <a:r>
              <a:rPr lang="en-ID" sz="2700" dirty="0" err="1"/>
              <a:t>Ucapan</a:t>
            </a:r>
            <a:r>
              <a:rPr lang="en-ID" sz="2700" dirty="0"/>
              <a:t> </a:t>
            </a:r>
            <a:r>
              <a:rPr lang="en-ID" sz="2700" dirty="0" err="1"/>
              <a:t>penghormatan</a:t>
            </a:r>
            <a:r>
              <a:rPr lang="en-ID" sz="2700" dirty="0"/>
              <a:t>, </a:t>
            </a:r>
            <a:r>
              <a:rPr lang="en-ID" sz="2700" dirty="0" err="1"/>
              <a:t>biasanya</a:t>
            </a:r>
            <a:r>
              <a:rPr lang="en-ID" sz="2700" dirty="0"/>
              <a:t> </a:t>
            </a:r>
            <a:r>
              <a:rPr lang="en-ID" sz="2700" dirty="0" err="1"/>
              <a:t>dimulai</a:t>
            </a:r>
            <a:r>
              <a:rPr lang="en-ID" sz="2700" dirty="0"/>
              <a:t> </a:t>
            </a:r>
            <a:r>
              <a:rPr lang="en-ID" sz="2700" dirty="0" err="1"/>
              <a:t>dari</a:t>
            </a:r>
            <a:r>
              <a:rPr lang="en-ID" sz="2700" dirty="0"/>
              <a:t> </a:t>
            </a:r>
            <a:r>
              <a:rPr lang="en-ID" sz="2700" dirty="0" err="1"/>
              <a:t>penghormatan</a:t>
            </a:r>
            <a:r>
              <a:rPr lang="en-ID" sz="2700" dirty="0"/>
              <a:t> </a:t>
            </a:r>
            <a:r>
              <a:rPr lang="en-ID" sz="2700" dirty="0" err="1"/>
              <a:t>terhadap</a:t>
            </a:r>
            <a:r>
              <a:rPr lang="en-ID" sz="2700" dirty="0"/>
              <a:t> </a:t>
            </a:r>
            <a:r>
              <a:rPr lang="en-ID" sz="2700" dirty="0" err="1"/>
              <a:t>seseorang</a:t>
            </a:r>
            <a:r>
              <a:rPr lang="en-ID" sz="2700" dirty="0"/>
              <a:t> yang </a:t>
            </a:r>
            <a:r>
              <a:rPr lang="en-ID" sz="2700" dirty="0" err="1"/>
              <a:t>dianggap</a:t>
            </a:r>
            <a:r>
              <a:rPr lang="en-ID" sz="2700" dirty="0"/>
              <a:t> paling </a:t>
            </a:r>
            <a:r>
              <a:rPr lang="en-ID" sz="2700" dirty="0" err="1"/>
              <a:t>penting</a:t>
            </a:r>
            <a:r>
              <a:rPr lang="en-ID" sz="2700" dirty="0"/>
              <a:t>.</a:t>
            </a:r>
            <a:br>
              <a:rPr lang="en-ID" sz="2700" dirty="0"/>
            </a:br>
            <a:r>
              <a:rPr lang="en-ID" sz="2700" dirty="0" err="1"/>
              <a:t>Contoh</a:t>
            </a:r>
            <a:r>
              <a:rPr lang="en-ID" sz="2700" dirty="0"/>
              <a:t>: </a:t>
            </a:r>
            <a:br>
              <a:rPr lang="en-ID" b="1" dirty="0"/>
            </a:b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68B70-EFF6-7344-BB6C-C7ED47DE725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ID" dirty="0"/>
              <a:t>YANG TERHORMAT:</a:t>
            </a:r>
          </a:p>
          <a:p>
            <a:pPr lvl="0">
              <a:spcBef>
                <a:spcPts val="0"/>
              </a:spcBef>
            </a:pPr>
            <a:r>
              <a:rPr lang="en-ID" dirty="0"/>
              <a:t>Ketua dan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Majelis</a:t>
            </a:r>
            <a:r>
              <a:rPr lang="en-ID" dirty="0"/>
              <a:t> </a:t>
            </a:r>
            <a:r>
              <a:rPr lang="en-ID" dirty="0" err="1"/>
              <a:t>Wali</a:t>
            </a:r>
            <a:r>
              <a:rPr lang="en-ID" dirty="0"/>
              <a:t> </a:t>
            </a:r>
            <a:r>
              <a:rPr lang="en-ID" dirty="0" err="1"/>
              <a:t>Amanat</a:t>
            </a:r>
            <a:r>
              <a:rPr lang="en-ID" dirty="0"/>
              <a:t> Universitas Indonesia</a:t>
            </a:r>
          </a:p>
          <a:p>
            <a:pPr lvl="0">
              <a:spcBef>
                <a:spcPts val="0"/>
              </a:spcBef>
            </a:pPr>
            <a:r>
              <a:rPr lang="en-ID" dirty="0"/>
              <a:t>Ketua dan </a:t>
            </a:r>
            <a:r>
              <a:rPr lang="en-ID" dirty="0" err="1"/>
              <a:t>Anggota</a:t>
            </a:r>
            <a:r>
              <a:rPr lang="en-ID" dirty="0"/>
              <a:t> Dewan Guru </a:t>
            </a:r>
            <a:r>
              <a:rPr lang="en-ID" dirty="0" err="1"/>
              <a:t>Besar</a:t>
            </a:r>
            <a:r>
              <a:rPr lang="en-ID" dirty="0"/>
              <a:t> Universitas Indonesia</a:t>
            </a:r>
          </a:p>
          <a:p>
            <a:pPr lvl="0">
              <a:spcBef>
                <a:spcPts val="0"/>
              </a:spcBef>
            </a:pPr>
            <a:r>
              <a:rPr lang="en-ID" dirty="0"/>
              <a:t>Ketua dan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Senat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Universitas Indonesia</a:t>
            </a:r>
          </a:p>
          <a:p>
            <a:pPr lvl="0">
              <a:spcBef>
                <a:spcPts val="0"/>
              </a:spcBef>
            </a:pPr>
            <a:r>
              <a:rPr lang="en-ID" dirty="0" err="1"/>
              <a:t>Sekretaris</a:t>
            </a:r>
            <a:r>
              <a:rPr lang="en-ID" dirty="0"/>
              <a:t> Universitas dan Para Wakil </a:t>
            </a:r>
            <a:r>
              <a:rPr lang="en-ID" dirty="0" err="1"/>
              <a:t>Rektor</a:t>
            </a:r>
            <a:endParaRPr lang="en-ID" dirty="0"/>
          </a:p>
          <a:p>
            <a:pPr lvl="0">
              <a:spcBef>
                <a:spcPts val="0"/>
              </a:spcBef>
            </a:pPr>
            <a:r>
              <a:rPr lang="en-ID" dirty="0"/>
              <a:t>Para </a:t>
            </a:r>
            <a:r>
              <a:rPr lang="en-ID" dirty="0" err="1"/>
              <a:t>Dekan</a:t>
            </a:r>
            <a:r>
              <a:rPr lang="en-ID" dirty="0"/>
              <a:t>, Para </a:t>
            </a:r>
            <a:r>
              <a:rPr lang="en-ID" dirty="0" err="1"/>
              <a:t>Direktur</a:t>
            </a:r>
            <a:r>
              <a:rPr lang="en-ID" dirty="0"/>
              <a:t> </a:t>
            </a:r>
            <a:r>
              <a:rPr lang="en-ID" dirty="0" err="1"/>
              <a:t>Sekolah</a:t>
            </a:r>
            <a:r>
              <a:rPr lang="en-ID" dirty="0"/>
              <a:t>, dan </a:t>
            </a:r>
            <a:r>
              <a:rPr lang="en-ID" dirty="0" err="1"/>
              <a:t>Direktur</a:t>
            </a:r>
            <a:r>
              <a:rPr lang="en-ID" dirty="0"/>
              <a:t> Program Pendidikan </a:t>
            </a:r>
            <a:r>
              <a:rPr lang="en-ID" dirty="0" err="1"/>
              <a:t>Vokasi</a:t>
            </a:r>
            <a:endParaRPr lang="en-ID" dirty="0"/>
          </a:p>
          <a:p>
            <a:pPr lvl="0">
              <a:spcBef>
                <a:spcPts val="0"/>
              </a:spcBef>
            </a:pPr>
            <a:r>
              <a:rPr lang="en-ID" dirty="0"/>
              <a:t>Ketua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Ikatan</a:t>
            </a:r>
            <a:r>
              <a:rPr lang="en-ID" dirty="0"/>
              <a:t> Alumni Universitas Indonesia</a:t>
            </a:r>
          </a:p>
          <a:p>
            <a:pPr lvl="0">
              <a:spcBef>
                <a:spcPts val="0"/>
              </a:spcBef>
            </a:pPr>
            <a:r>
              <a:rPr lang="en-ID" dirty="0"/>
              <a:t>Para </a:t>
            </a:r>
            <a:r>
              <a:rPr lang="en-ID" dirty="0" err="1"/>
              <a:t>Dosen</a:t>
            </a:r>
            <a:r>
              <a:rPr lang="en-ID" dirty="0"/>
              <a:t> dan Tenaga </a:t>
            </a:r>
            <a:r>
              <a:rPr lang="en-ID" dirty="0" err="1"/>
              <a:t>Kependidikan</a:t>
            </a:r>
            <a:endParaRPr lang="en-ID" dirty="0"/>
          </a:p>
          <a:p>
            <a:pPr lvl="0">
              <a:spcBef>
                <a:spcPts val="0"/>
              </a:spcBef>
            </a:pPr>
            <a:r>
              <a:rPr lang="en-ID" dirty="0" err="1"/>
              <a:t>Pimpinan</a:t>
            </a:r>
            <a:r>
              <a:rPr lang="en-ID" dirty="0"/>
              <a:t> Lembaga </a:t>
            </a:r>
            <a:r>
              <a:rPr lang="en-ID" dirty="0" err="1"/>
              <a:t>Kemahasiswaan</a:t>
            </a:r>
            <a:r>
              <a:rPr lang="en-ID" dirty="0"/>
              <a:t> Universitas Indonesia</a:t>
            </a:r>
          </a:p>
          <a:p>
            <a:pPr lvl="0">
              <a:spcBef>
                <a:spcPts val="0"/>
              </a:spcBef>
            </a:pPr>
            <a:r>
              <a:rPr lang="en-ID" dirty="0"/>
              <a:t>Para </a:t>
            </a:r>
            <a:r>
              <a:rPr lang="en-ID" dirty="0" err="1"/>
              <a:t>Tamu</a:t>
            </a:r>
            <a:r>
              <a:rPr lang="en-ID" dirty="0"/>
              <a:t> </a:t>
            </a:r>
            <a:r>
              <a:rPr lang="en-ID" dirty="0" err="1"/>
              <a:t>Undangan</a:t>
            </a:r>
            <a:endParaRPr lang="en-ID" dirty="0"/>
          </a:p>
          <a:p>
            <a:pPr lvl="0">
              <a:spcBef>
                <a:spcPts val="0"/>
              </a:spcBef>
            </a:pPr>
            <a:r>
              <a:rPr lang="en-ID" dirty="0"/>
              <a:t>Para </a:t>
            </a:r>
            <a:r>
              <a:rPr lang="en-ID" dirty="0" err="1"/>
              <a:t>Wisudawan</a:t>
            </a:r>
            <a:endParaRPr lang="en-ID" dirty="0"/>
          </a:p>
          <a:p>
            <a:pPr lvl="0">
              <a:spcBef>
                <a:spcPts val="0"/>
              </a:spcBef>
            </a:pPr>
            <a:r>
              <a:rPr lang="en-ID" dirty="0" err="1"/>
              <a:t>Hadirin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Pemirsa</a:t>
            </a:r>
            <a:r>
              <a:rPr lang="en-ID" dirty="0"/>
              <a:t> </a:t>
            </a:r>
            <a:r>
              <a:rPr lang="en-ID" i="1" dirty="0"/>
              <a:t>Live Streaming</a:t>
            </a:r>
            <a:r>
              <a:rPr lang="en-ID" dirty="0"/>
              <a:t> di mana pun </a:t>
            </a:r>
            <a:r>
              <a:rPr lang="en-ID" dirty="0" err="1"/>
              <a:t>berada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9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lumMod val="75000"/>
              </a:schemeClr>
            </a:gs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78443-185E-0A4D-97B4-14D53951E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78D5-56C5-7041-9357-A25F8D36DB0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cap="none" dirty="0"/>
              <a:t>c.  </a:t>
            </a:r>
            <a:r>
              <a:rPr lang="en-ID" b="1" i="1" dirty="0" err="1"/>
              <a:t>Ucapan</a:t>
            </a:r>
            <a:r>
              <a:rPr lang="en-ID" b="1" i="1" dirty="0"/>
              <a:t> </a:t>
            </a:r>
            <a:r>
              <a:rPr lang="en-ID" b="1" i="1" dirty="0" err="1"/>
              <a:t>syukur</a:t>
            </a:r>
            <a:br>
              <a:rPr lang="en-ID" dirty="0"/>
            </a:br>
            <a:r>
              <a:rPr lang="en-ID" dirty="0" err="1"/>
              <a:t>Ucapan</a:t>
            </a:r>
            <a:r>
              <a:rPr lang="en-ID" dirty="0"/>
              <a:t> </a:t>
            </a:r>
            <a:r>
              <a:rPr lang="en-ID" dirty="0" err="1"/>
              <a:t>syukur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Tuhan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rahmat</a:t>
            </a:r>
            <a:r>
              <a:rPr lang="en-ID" dirty="0"/>
              <a:t> dan </a:t>
            </a:r>
            <a:r>
              <a:rPr lang="en-ID" dirty="0" err="1"/>
              <a:t>karunia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b="1" dirty="0" err="1"/>
              <a:t>Contoh</a:t>
            </a:r>
            <a:r>
              <a:rPr lang="en-ID" dirty="0"/>
              <a:t>:</a:t>
            </a:r>
            <a:br>
              <a:rPr lang="en-ID" dirty="0"/>
            </a:br>
            <a:r>
              <a:rPr lang="en-ID" dirty="0"/>
              <a:t>Salam </a:t>
            </a:r>
            <a:r>
              <a:rPr lang="en-ID" dirty="0" err="1"/>
              <a:t>Sehat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Kita </a:t>
            </a:r>
            <a:r>
              <a:rPr lang="en-ID" dirty="0" err="1"/>
              <a:t>Semua</a:t>
            </a:r>
            <a:r>
              <a:rPr lang="en-ID" dirty="0"/>
              <a:t>, </a:t>
            </a:r>
          </a:p>
          <a:p>
            <a:r>
              <a:rPr lang="en-ID" dirty="0" err="1"/>
              <a:t>Puji</a:t>
            </a:r>
            <a:r>
              <a:rPr lang="en-ID" dirty="0"/>
              <a:t> </a:t>
            </a:r>
            <a:r>
              <a:rPr lang="en-ID" dirty="0" err="1"/>
              <a:t>Syukur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panjatkan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hadirat</a:t>
            </a:r>
            <a:r>
              <a:rPr lang="en-ID" dirty="0"/>
              <a:t> Allah SWT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kesempatan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berkumpul</a:t>
            </a:r>
            <a:r>
              <a:rPr lang="en-ID" dirty="0"/>
              <a:t> pada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suasana</a:t>
            </a:r>
            <a:r>
              <a:rPr lang="en-ID" dirty="0"/>
              <a:t> </a:t>
            </a:r>
            <a:r>
              <a:rPr lang="en-ID" dirty="0" err="1"/>
              <a:t>bahagia</a:t>
            </a:r>
            <a:r>
              <a:rPr lang="en-ID" dirty="0"/>
              <a:t>,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virtual,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melepas</a:t>
            </a:r>
            <a:r>
              <a:rPr lang="en-ID" dirty="0"/>
              <a:t> </a:t>
            </a:r>
            <a:r>
              <a:rPr lang="en-ID" dirty="0" err="1"/>
              <a:t>lulusan</a:t>
            </a:r>
            <a:r>
              <a:rPr lang="en-ID" dirty="0"/>
              <a:t> Program Pendidikan </a:t>
            </a:r>
            <a:r>
              <a:rPr lang="en-ID" dirty="0" err="1"/>
              <a:t>Vokasi</a:t>
            </a:r>
            <a:r>
              <a:rPr lang="en-ID" dirty="0"/>
              <a:t>, Program </a:t>
            </a:r>
            <a:r>
              <a:rPr lang="en-ID" dirty="0" err="1"/>
              <a:t>Sarjana</a:t>
            </a:r>
            <a:r>
              <a:rPr lang="en-ID" dirty="0"/>
              <a:t> Kelas </a:t>
            </a:r>
            <a:r>
              <a:rPr lang="en-ID" dirty="0" err="1"/>
              <a:t>Reguler</a:t>
            </a:r>
            <a:r>
              <a:rPr lang="en-ID" dirty="0"/>
              <a:t>, Kelas </a:t>
            </a:r>
            <a:r>
              <a:rPr lang="en-ID" dirty="0" err="1"/>
              <a:t>Paralel</a:t>
            </a:r>
            <a:r>
              <a:rPr lang="en-ID" dirty="0"/>
              <a:t>, Kelas </a:t>
            </a:r>
            <a:r>
              <a:rPr lang="en-ID" dirty="0" err="1"/>
              <a:t>Internasional</a:t>
            </a:r>
            <a:r>
              <a:rPr lang="en-ID" dirty="0"/>
              <a:t>, dan Kelas </a:t>
            </a:r>
            <a:r>
              <a:rPr lang="en-ID" dirty="0" err="1"/>
              <a:t>Ekstensi</a:t>
            </a:r>
            <a:r>
              <a:rPr lang="en-ID" dirty="0"/>
              <a:t>. </a:t>
            </a:r>
          </a:p>
          <a:p>
            <a:pPr marL="0" indent="0">
              <a:buNone/>
            </a:pPr>
            <a:br>
              <a:rPr lang="en-ID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1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chemeClr val="bg2">
                <a:lumMod val="75000"/>
              </a:schemeClr>
            </a:gs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413BE-D960-4F40-8986-8999665EAC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85801"/>
            <a:ext cx="10363826" cy="5572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/>
              <a:t>2. Isi </a:t>
            </a:r>
            <a:r>
              <a:rPr lang="en-ID" b="1" dirty="0" err="1"/>
              <a:t>Pidato</a:t>
            </a:r>
            <a:endParaRPr lang="en-ID" b="1" dirty="0"/>
          </a:p>
          <a:p>
            <a:pPr marL="0" indent="0">
              <a:buNone/>
            </a:pPr>
            <a:r>
              <a:rPr lang="en-ID" dirty="0"/>
              <a:t>Bagian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 </a:t>
            </a:r>
            <a:r>
              <a:rPr lang="en-ID" b="1" i="1" dirty="0"/>
              <a:t>inti 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pidato</a:t>
            </a:r>
            <a:r>
              <a:rPr lang="en-ID" dirty="0"/>
              <a:t>. Pada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paparan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pembicara</a:t>
            </a:r>
            <a:r>
              <a:rPr lang="en-ID" dirty="0"/>
              <a:t> </a:t>
            </a:r>
            <a:r>
              <a:rPr lang="en-ID" dirty="0" err="1"/>
              <a:t>menduduki</a:t>
            </a:r>
            <a:r>
              <a:rPr lang="en-ID" dirty="0"/>
              <a:t> </a:t>
            </a:r>
            <a:r>
              <a:rPr lang="en-ID" dirty="0" err="1"/>
              <a:t>persentase</a:t>
            </a:r>
            <a:r>
              <a:rPr lang="en-ID" dirty="0"/>
              <a:t> yang paling </a:t>
            </a:r>
            <a:r>
              <a:rPr lang="en-ID" dirty="0" err="1"/>
              <a:t>banyak</a:t>
            </a:r>
            <a:r>
              <a:rPr lang="en-ID" dirty="0"/>
              <a:t>. </a:t>
            </a:r>
            <a:r>
              <a:rPr lang="en-ID" dirty="0" err="1"/>
              <a:t>Pembicara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menguraikan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rinci</a:t>
            </a:r>
            <a:r>
              <a:rPr lang="en-ID" dirty="0"/>
              <a:t> dan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lebar</a:t>
            </a:r>
            <a:r>
              <a:rPr lang="en-ID" dirty="0"/>
              <a:t> inti </a:t>
            </a:r>
            <a:r>
              <a:rPr lang="en-ID" dirty="0" err="1"/>
              <a:t>materi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hadirin</a:t>
            </a:r>
            <a:r>
              <a:rPr lang="en-ID" dirty="0"/>
              <a:t>. Agar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pidato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ditangkap</a:t>
            </a:r>
            <a:r>
              <a:rPr lang="en-ID" dirty="0"/>
              <a:t> </a:t>
            </a:r>
            <a:r>
              <a:rPr lang="en-ID" dirty="0" err="1"/>
              <a:t>isinya</a:t>
            </a:r>
            <a:r>
              <a:rPr lang="en-ID" dirty="0"/>
              <a:t> oleh </a:t>
            </a:r>
            <a:r>
              <a:rPr lang="en-ID" dirty="0" err="1"/>
              <a:t>pendengar</a:t>
            </a:r>
            <a:r>
              <a:rPr lang="en-ID" dirty="0"/>
              <a:t>, </a:t>
            </a:r>
            <a:r>
              <a:rPr lang="en-ID" dirty="0" err="1"/>
              <a:t>pembicara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penanda</a:t>
            </a:r>
            <a:r>
              <a:rPr lang="en-ID" dirty="0"/>
              <a:t>, </a:t>
            </a:r>
            <a:r>
              <a:rPr lang="en-ID" i="1" dirty="0"/>
              <a:t>“</a:t>
            </a:r>
            <a:r>
              <a:rPr lang="en-ID" i="1" dirty="0" err="1"/>
              <a:t>pertama</a:t>
            </a:r>
            <a:r>
              <a:rPr lang="en-ID" i="1" dirty="0"/>
              <a:t>…. , ” “</a:t>
            </a:r>
            <a:r>
              <a:rPr lang="en-ID" i="1" dirty="0" err="1"/>
              <a:t>kedua</a:t>
            </a:r>
            <a:r>
              <a:rPr lang="en-ID" i="1" dirty="0"/>
              <a:t> …..”, </a:t>
            </a:r>
            <a:r>
              <a:rPr lang="en-ID" i="1" dirty="0" err="1"/>
              <a:t>ketiga</a:t>
            </a:r>
            <a:r>
              <a:rPr lang="en-ID" i="1" dirty="0"/>
              <a:t> …..”</a:t>
            </a:r>
            <a:r>
              <a:rPr lang="en-ID" dirty="0"/>
              <a:t> dan </a:t>
            </a:r>
            <a:r>
              <a:rPr lang="en-ID" dirty="0" err="1"/>
              <a:t>seterusnya</a:t>
            </a:r>
            <a:r>
              <a:rPr lang="en-ID" dirty="0"/>
              <a:t>. </a:t>
            </a:r>
            <a:r>
              <a:rPr lang="en-ID" dirty="0" err="1"/>
              <a:t>Penanda-penanda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juga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memudahkan</a:t>
            </a:r>
            <a:r>
              <a:rPr lang="en-ID" dirty="0"/>
              <a:t> </a:t>
            </a:r>
            <a:r>
              <a:rPr lang="en-ID" dirty="0" err="1"/>
              <a:t>penulis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menyusun</a:t>
            </a:r>
            <a:r>
              <a:rPr lang="en-ID" dirty="0"/>
              <a:t> </a:t>
            </a:r>
            <a:r>
              <a:rPr lang="en-ID" dirty="0" err="1"/>
              <a:t>gagasan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pidato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6538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9E330-F38F-6B49-BAE3-4DD4BAF00A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69434"/>
            <a:ext cx="10363826" cy="5021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b="1" dirty="0"/>
              <a:t>3. </a:t>
            </a:r>
            <a:r>
              <a:rPr lang="en-ID" b="1" dirty="0" err="1"/>
              <a:t>Penutup</a:t>
            </a:r>
            <a:r>
              <a:rPr lang="en-ID" b="1" dirty="0"/>
              <a:t> </a:t>
            </a:r>
            <a:r>
              <a:rPr lang="en-ID" b="1" dirty="0" err="1"/>
              <a:t>Pidato</a:t>
            </a:r>
            <a:endParaRPr lang="en-ID" b="1" dirty="0"/>
          </a:p>
          <a:p>
            <a:pPr marL="0" indent="0">
              <a:buNone/>
            </a:pPr>
            <a:r>
              <a:rPr lang="en-ID" dirty="0" err="1"/>
              <a:t>Penutup</a:t>
            </a:r>
            <a:r>
              <a:rPr lang="en-ID" dirty="0"/>
              <a:t> </a:t>
            </a:r>
            <a:r>
              <a:rPr lang="en-ID" dirty="0" err="1"/>
              <a:t>pidato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rasa </a:t>
            </a:r>
            <a:r>
              <a:rPr lang="en-ID" dirty="0" err="1"/>
              <a:t>simpati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pendengar</a:t>
            </a:r>
            <a:r>
              <a:rPr lang="en-ID" dirty="0"/>
              <a:t>. </a:t>
            </a:r>
            <a:r>
              <a:rPr lang="en-ID" dirty="0" err="1"/>
              <a:t>Penutup</a:t>
            </a:r>
            <a:r>
              <a:rPr lang="en-ID" dirty="0"/>
              <a:t> </a:t>
            </a:r>
            <a:r>
              <a:rPr lang="en-ID" dirty="0" err="1"/>
              <a:t>pidato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diisi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:</a:t>
            </a:r>
            <a:br>
              <a:rPr lang="en-ID" dirty="0"/>
            </a:br>
            <a:endParaRPr lang="en-ID" cap="none" dirty="0"/>
          </a:p>
          <a:p>
            <a:pPr marL="0" indent="0">
              <a:buNone/>
            </a:pPr>
            <a:r>
              <a:rPr lang="en-ID" cap="none" dirty="0"/>
              <a:t>a. </a:t>
            </a:r>
            <a:r>
              <a:rPr lang="en-ID" b="1" i="1" dirty="0" err="1"/>
              <a:t>Simpulan</a:t>
            </a:r>
            <a:r>
              <a:rPr lang="en-ID" b="1" i="1" dirty="0"/>
              <a:t> </a:t>
            </a:r>
            <a:r>
              <a:rPr lang="en-ID" b="1" i="1" dirty="0" err="1"/>
              <a:t>pendek</a:t>
            </a:r>
            <a:r>
              <a:rPr lang="en-ID" dirty="0"/>
              <a:t> 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uraian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.</a:t>
            </a:r>
            <a:br>
              <a:rPr lang="en-ID" dirty="0"/>
            </a:br>
            <a:r>
              <a:rPr lang="en-ID" cap="none" dirty="0"/>
              <a:t>b. </a:t>
            </a:r>
            <a:r>
              <a:rPr lang="en-ID" b="1" i="1" dirty="0"/>
              <a:t>Salam </a:t>
            </a:r>
            <a:r>
              <a:rPr lang="en-ID" b="1" i="1" dirty="0" err="1"/>
              <a:t>penutup</a:t>
            </a:r>
            <a:r>
              <a:rPr lang="en-ID" b="1" i="1" dirty="0"/>
              <a:t>.</a:t>
            </a:r>
            <a:br>
              <a:rPr lang="en-ID" dirty="0"/>
            </a:b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penutup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juga </a:t>
            </a:r>
            <a:r>
              <a:rPr lang="en-ID" dirty="0" err="1"/>
              <a:t>diisi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mengutip</a:t>
            </a:r>
            <a:r>
              <a:rPr lang="en-ID" dirty="0"/>
              <a:t> </a:t>
            </a:r>
            <a:r>
              <a:rPr lang="en-ID" dirty="0" err="1"/>
              <a:t>pendapat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katakata</a:t>
            </a:r>
            <a:r>
              <a:rPr lang="en-ID" dirty="0"/>
              <a:t> </a:t>
            </a:r>
            <a:r>
              <a:rPr lang="en-ID" dirty="0" err="1"/>
              <a:t>mutiara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tokoh-tokoh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pantun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b="1" dirty="0" err="1"/>
              <a:t>Contoh</a:t>
            </a:r>
            <a:r>
              <a:rPr lang="en-ID" dirty="0"/>
              <a:t>:</a:t>
            </a:r>
            <a:br>
              <a:rPr lang="en-ID" dirty="0"/>
            </a:br>
            <a:r>
              <a:rPr lang="en-ID" dirty="0" err="1"/>
              <a:t>Marilah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sama-sama</a:t>
            </a:r>
            <a:r>
              <a:rPr lang="en-ID" dirty="0"/>
              <a:t> </a:t>
            </a:r>
            <a:r>
              <a:rPr lang="en-ID" dirty="0" err="1"/>
              <a:t>bertekad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</a:t>
            </a:r>
            <a:r>
              <a:rPr lang="en-ID" dirty="0" err="1"/>
              <a:t>pengetahuan</a:t>
            </a:r>
            <a:r>
              <a:rPr lang="en-ID" dirty="0"/>
              <a:t> dan </a:t>
            </a:r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darma</a:t>
            </a:r>
            <a:r>
              <a:rPr lang="en-ID" dirty="0"/>
              <a:t> </a:t>
            </a:r>
            <a:r>
              <a:rPr lang="en-ID" dirty="0" err="1"/>
              <a:t>bakti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Negara Indonesia,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rakyat</a:t>
            </a:r>
            <a:r>
              <a:rPr lang="en-ID" dirty="0"/>
              <a:t> yang </a:t>
            </a:r>
            <a:r>
              <a:rPr lang="en-ID" dirty="0" err="1"/>
              <a:t>mandiri</a:t>
            </a:r>
            <a:r>
              <a:rPr lang="en-ID" dirty="0"/>
              <a:t> dan </a:t>
            </a:r>
            <a:r>
              <a:rPr lang="en-ID" dirty="0" err="1"/>
              <a:t>berdaya</a:t>
            </a:r>
            <a:r>
              <a:rPr lang="en-ID" dirty="0"/>
              <a:t> </a:t>
            </a:r>
            <a:r>
              <a:rPr lang="en-ID" dirty="0" err="1"/>
              <a:t>saing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di era </a:t>
            </a:r>
            <a:r>
              <a:rPr lang="en-ID" dirty="0" err="1"/>
              <a:t>pandemi</a:t>
            </a:r>
            <a:r>
              <a:rPr lang="en-ID" dirty="0"/>
              <a:t> Covid-19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pascapandemi</a:t>
            </a:r>
            <a:r>
              <a:rPr lang="en-ID" dirty="0"/>
              <a:t> </a:t>
            </a:r>
            <a:r>
              <a:rPr lang="en-ID" dirty="0" err="1"/>
              <a:t>nanti</a:t>
            </a:r>
            <a:r>
              <a:rPr lang="en-ID" dirty="0"/>
              <a:t>.  </a:t>
            </a:r>
            <a:r>
              <a:rPr lang="en-ID" dirty="0" err="1"/>
              <a:t>Semoga</a:t>
            </a:r>
            <a:r>
              <a:rPr lang="en-ID" dirty="0"/>
              <a:t> Allah SWT </a:t>
            </a:r>
            <a:r>
              <a:rPr lang="en-ID" dirty="0" err="1"/>
              <a:t>senantiasa</a:t>
            </a:r>
            <a:r>
              <a:rPr lang="en-ID" dirty="0"/>
              <a:t> </a:t>
            </a:r>
            <a:r>
              <a:rPr lang="en-ID" dirty="0" err="1"/>
              <a:t>melindungi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berkarya</a:t>
            </a:r>
            <a:r>
              <a:rPr lang="en-ID" dirty="0"/>
              <a:t> dan </a:t>
            </a:r>
            <a:r>
              <a:rPr lang="en-ID" dirty="0" err="1"/>
              <a:t>berinovasi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sesama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dirty="0" err="1"/>
              <a:t>Wassalamualaikum</a:t>
            </a:r>
            <a:r>
              <a:rPr lang="en-ID" dirty="0"/>
              <a:t> </a:t>
            </a:r>
            <a:r>
              <a:rPr lang="en-ID" dirty="0" err="1"/>
              <a:t>Wr</a:t>
            </a:r>
            <a:r>
              <a:rPr lang="en-ID" dirty="0"/>
              <a:t>. Wb.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2356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{8B86E531-A1B9-E54E-A1B1-D431FBDEBD66}tf10001073</Template>
  <TotalTime>1462</TotalTime>
  <Words>550</Words>
  <Application>Microsoft Macintosh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Rockwell</vt:lpstr>
      <vt:lpstr>Times New Roman</vt:lpstr>
      <vt:lpstr>Tw Cen MT</vt:lpstr>
      <vt:lpstr>Droplet</vt:lpstr>
      <vt:lpstr>NASKAH PIDATO</vt:lpstr>
      <vt:lpstr>PENGERTIAN</vt:lpstr>
      <vt:lpstr>FORMat pidato:</vt:lpstr>
      <vt:lpstr>MEMBUAT NASKAH PIDATO</vt:lpstr>
      <vt:lpstr>Strutur teks pidato</vt:lpstr>
      <vt:lpstr> b.  Ucapan penghormatan (SALUTATION) Ucapan penghormatan, biasanya dimulai dari penghormatan terhadap seseorang yang dianggap paling penting. Contoh:   </vt:lpstr>
      <vt:lpstr>PowerPoint Presentation</vt:lpstr>
      <vt:lpstr>PowerPoint Presentation</vt:lpstr>
      <vt:lpstr>PowerPoint Presentation</vt:lpstr>
      <vt:lpstr>tugas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DEFINISI:</dc:title>
  <dc:creator>Microsoft Office User</dc:creator>
  <cp:lastModifiedBy>Microsoft Office User</cp:lastModifiedBy>
  <cp:revision>14</cp:revision>
  <dcterms:created xsi:type="dcterms:W3CDTF">2021-11-02T05:58:52Z</dcterms:created>
  <dcterms:modified xsi:type="dcterms:W3CDTF">2021-11-30T15:39:39Z</dcterms:modified>
</cp:coreProperties>
</file>