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customXml" Target="../customXml/item3.xml" /><Relationship Id="rId7" Type="http://schemas.openxmlformats.org/officeDocument/2006/relationships/viewProps" Target="viewProp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presProps" Target="presProps.xml" /><Relationship Id="rId5" Type="http://schemas.openxmlformats.org/officeDocument/2006/relationships/slide" Target="slides/slide1.xml" /><Relationship Id="rId4" Type="http://schemas.openxmlformats.org/officeDocument/2006/relationships/slideMaster" Target="slideMasters/slideMaster1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39E04-B689-43C2-8807-B55425DA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3670-B9EE-4ACA-BAD7-3AA45CB2848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33108-1194-43AD-BF1A-BE9B87DFF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C113C-A015-4914-88AB-B1691ADF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7607-0EDF-4E23-ADF3-4227D74C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1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33E2D-1545-47F9-83FC-49D42D1C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8903B-C199-4F4E-A96C-7A6B434A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EFD30-2C23-4602-B451-B91816C42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3670-B9EE-4ACA-BAD7-3AA45CB2848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4CF3F-1DB5-4F6A-8879-75202E83F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839A3-B2DB-4CBC-BF4C-D7381B1CD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7607-0EDF-4E23-ADF3-4227D74C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50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majalah-01">
            <a:extLst>
              <a:ext uri="{FF2B5EF4-FFF2-40B4-BE49-F238E27FC236}">
                <a16:creationId xmlns:a16="http://schemas.microsoft.com/office/drawing/2014/main" id="{B61A4757-85FE-4982-84B8-BA023363544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3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A247170CE15B49A64BD98CBEE171F0" ma:contentTypeVersion="2" ma:contentTypeDescription="Create a new document." ma:contentTypeScope="" ma:versionID="ff4418a0e5096ed3a2b74d8460e33388">
  <xsd:schema xmlns:xsd="http://www.w3.org/2001/XMLSchema" xmlns:xs="http://www.w3.org/2001/XMLSchema" xmlns:p="http://schemas.microsoft.com/office/2006/metadata/properties" xmlns:ns3="8bafa800-f6fd-461e-848f-49c47848bd47" targetNamespace="http://schemas.microsoft.com/office/2006/metadata/properties" ma:root="true" ma:fieldsID="01fba952faa9c7a64918dc6ca4993d79" ns3:_="">
    <xsd:import namespace="8bafa800-f6fd-461e-848f-49c47848bd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fa800-f6fd-461e-848f-49c47848bd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6D4968-C187-4722-887B-575CA81918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32F376-6662-4AF4-A204-0D3772F9AE3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bafa800-f6fd-461e-848f-49c47848bd47"/>
  </ds:schemaRefs>
</ds:datastoreItem>
</file>

<file path=customXml/itemProps3.xml><?xml version="1.0" encoding="utf-8"?>
<ds:datastoreItem xmlns:ds="http://schemas.openxmlformats.org/officeDocument/2006/customXml" ds:itemID="{18EF04CD-6B35-434B-9957-49A569464467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Baster Gunawan</dc:creator>
  <cp:lastModifiedBy>amelitalusia@yahoo.com</cp:lastModifiedBy>
  <cp:revision>2</cp:revision>
  <dcterms:created xsi:type="dcterms:W3CDTF">2021-11-30T11:48:15Z</dcterms:created>
  <dcterms:modified xsi:type="dcterms:W3CDTF">2021-11-30T15:31:53Z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0x0101002EA247170CE15B49A64BD98CBEE171F0</vt:lpwstr>
  </property>
</Properties>
</file>