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62" r:id="rId5"/>
    <p:sldId id="264" r:id="rId6"/>
    <p:sldId id="260" r:id="rId7"/>
    <p:sldId id="269" r:id="rId8"/>
    <p:sldId id="261"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13" autoAdjust="0"/>
    <p:restoredTop sz="94660"/>
  </p:normalViewPr>
  <p:slideViewPr>
    <p:cSldViewPr snapToGrid="0">
      <p:cViewPr>
        <p:scale>
          <a:sx n="67" d="100"/>
          <a:sy n="67" d="100"/>
        </p:scale>
        <p:origin x="432"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hyperlink" Target="http://www.allwhitebackground.com/doctor.html" TargetMode="External"/><Relationship Id="rId3" Type="http://schemas.openxmlformats.org/officeDocument/2006/relationships/image" Target="../media/image18.jpg"/><Relationship Id="rId7" Type="http://schemas.openxmlformats.org/officeDocument/2006/relationships/image" Target="../media/image20.jpg"/><Relationship Id="rId12" Type="http://schemas.openxmlformats.org/officeDocument/2006/relationships/hyperlink" Target="https://www.process-worldwide.com/report-predicts-indias-pharma-industry-to-show-strongest-growth-in-2019-a-782285/" TargetMode="External"/><Relationship Id="rId2" Type="http://schemas.openxmlformats.org/officeDocument/2006/relationships/hyperlink" Target="https://en.wikipedia.org/wiki/Government_of_Denver" TargetMode="External"/><Relationship Id="rId1" Type="http://schemas.openxmlformats.org/officeDocument/2006/relationships/image" Target="../media/image17.JPG"/><Relationship Id="rId6" Type="http://schemas.openxmlformats.org/officeDocument/2006/relationships/hyperlink" Target="http://moldvictim.org/" TargetMode="External"/><Relationship Id="rId11" Type="http://schemas.openxmlformats.org/officeDocument/2006/relationships/image" Target="../media/image22.jpg"/><Relationship Id="rId5" Type="http://schemas.openxmlformats.org/officeDocument/2006/relationships/image" Target="../media/image19.jpg"/><Relationship Id="rId10" Type="http://schemas.openxmlformats.org/officeDocument/2006/relationships/hyperlink" Target="https://www.uws.edu/national-public-health-week-2019/" TargetMode="External"/><Relationship Id="rId4" Type="http://schemas.openxmlformats.org/officeDocument/2006/relationships/hyperlink" Target="https://en.wikipedia.org/wiki/Professional_Hospital" TargetMode="External"/><Relationship Id="rId9"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8" Type="http://schemas.openxmlformats.org/officeDocument/2006/relationships/hyperlink" Target="http://www.allwhitebackground.com/doctor.html" TargetMode="External"/><Relationship Id="rId3" Type="http://schemas.openxmlformats.org/officeDocument/2006/relationships/image" Target="../media/image18.jpg"/><Relationship Id="rId7" Type="http://schemas.openxmlformats.org/officeDocument/2006/relationships/image" Target="../media/image20.jpg"/><Relationship Id="rId12" Type="http://schemas.openxmlformats.org/officeDocument/2006/relationships/hyperlink" Target="https://www.process-worldwide.com/report-predicts-indias-pharma-industry-to-show-strongest-growth-in-2019-a-782285/" TargetMode="External"/><Relationship Id="rId2" Type="http://schemas.openxmlformats.org/officeDocument/2006/relationships/hyperlink" Target="https://en.wikipedia.org/wiki/Government_of_Denver" TargetMode="External"/><Relationship Id="rId1" Type="http://schemas.openxmlformats.org/officeDocument/2006/relationships/image" Target="../media/image17.JPG"/><Relationship Id="rId6" Type="http://schemas.openxmlformats.org/officeDocument/2006/relationships/hyperlink" Target="http://moldvictim.org/" TargetMode="External"/><Relationship Id="rId11" Type="http://schemas.openxmlformats.org/officeDocument/2006/relationships/image" Target="../media/image22.jpg"/><Relationship Id="rId5" Type="http://schemas.openxmlformats.org/officeDocument/2006/relationships/image" Target="../media/image19.jpg"/><Relationship Id="rId10" Type="http://schemas.openxmlformats.org/officeDocument/2006/relationships/hyperlink" Target="https://www.uws.edu/national-public-health-week-2019/" TargetMode="External"/><Relationship Id="rId4" Type="http://schemas.openxmlformats.org/officeDocument/2006/relationships/hyperlink" Target="https://en.wikipedia.org/wiki/Professional_Hospital" TargetMode="External"/><Relationship Id="rId9"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6C22F-EB40-4468-BAFF-1FDCE68AF51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ID"/>
        </a:p>
      </dgm:t>
    </dgm:pt>
    <dgm:pt modelId="{7005C540-E555-4E97-8261-48994017C5DF}">
      <dgm:prSet phldrT="[Text]"/>
      <dgm:spPr/>
      <dgm:t>
        <a:bodyPr/>
        <a:lstStyle/>
        <a:p>
          <a:r>
            <a:rPr lang="en-US" dirty="0" err="1"/>
            <a:t>Hak</a:t>
          </a:r>
          <a:r>
            <a:rPr lang="en-US" dirty="0"/>
            <a:t> </a:t>
          </a:r>
          <a:r>
            <a:rPr lang="en-US" dirty="0" err="1"/>
            <a:t>Asasi</a:t>
          </a:r>
          <a:r>
            <a:rPr lang="en-US" dirty="0"/>
            <a:t> </a:t>
          </a:r>
          <a:r>
            <a:rPr lang="en-US" dirty="0" err="1"/>
            <a:t>Manusia</a:t>
          </a:r>
          <a:r>
            <a:rPr lang="en-US" dirty="0"/>
            <a:t> </a:t>
          </a:r>
          <a:r>
            <a:rPr lang="en-US" dirty="0" err="1"/>
            <a:t>untuk</a:t>
          </a:r>
          <a:r>
            <a:rPr lang="en-US" dirty="0"/>
            <a:t> </a:t>
          </a:r>
          <a:r>
            <a:rPr lang="en-US" dirty="0" err="1"/>
            <a:t>sehat</a:t>
          </a:r>
          <a:r>
            <a:rPr lang="en-US" dirty="0"/>
            <a:t>, </a:t>
          </a:r>
          <a:r>
            <a:rPr lang="en-US" dirty="0" err="1"/>
            <a:t>mendapat</a:t>
          </a:r>
          <a:r>
            <a:rPr lang="en-US" dirty="0"/>
            <a:t> </a:t>
          </a:r>
          <a:r>
            <a:rPr lang="en-US" dirty="0" err="1"/>
            <a:t>akses</a:t>
          </a:r>
          <a:r>
            <a:rPr lang="en-US" dirty="0"/>
            <a:t> </a:t>
          </a:r>
          <a:r>
            <a:rPr lang="en-US" dirty="0" err="1"/>
            <a:t>terhadap</a:t>
          </a:r>
          <a:r>
            <a:rPr lang="en-US" dirty="0"/>
            <a:t> </a:t>
          </a:r>
          <a:r>
            <a:rPr lang="en-US" dirty="0" err="1"/>
            <a:t>pelayanan</a:t>
          </a:r>
          <a:r>
            <a:rPr lang="en-US" dirty="0"/>
            <a:t> </a:t>
          </a:r>
          <a:r>
            <a:rPr lang="en-US" dirty="0" err="1"/>
            <a:t>kesehatan</a:t>
          </a:r>
          <a:r>
            <a:rPr lang="en-US" dirty="0"/>
            <a:t> dan </a:t>
          </a:r>
          <a:r>
            <a:rPr lang="en-US" dirty="0" err="1"/>
            <a:t>fasilitas</a:t>
          </a:r>
          <a:r>
            <a:rPr lang="en-US" dirty="0"/>
            <a:t> </a:t>
          </a:r>
          <a:r>
            <a:rPr lang="en-US" dirty="0" err="1"/>
            <a:t>kesehatan</a:t>
          </a:r>
          <a:r>
            <a:rPr lang="en-US" dirty="0"/>
            <a:t> yang </a:t>
          </a:r>
          <a:r>
            <a:rPr lang="en-US" dirty="0" err="1"/>
            <a:t>layak</a:t>
          </a:r>
          <a:r>
            <a:rPr lang="en-US" dirty="0"/>
            <a:t>, demi </a:t>
          </a:r>
          <a:r>
            <a:rPr lang="en-US" dirty="0" err="1"/>
            <a:t>tercapainya</a:t>
          </a:r>
          <a:r>
            <a:rPr lang="en-US" dirty="0"/>
            <a:t> </a:t>
          </a:r>
          <a:r>
            <a:rPr lang="en-US" dirty="0" err="1"/>
            <a:t>kesejahteraan</a:t>
          </a:r>
          <a:r>
            <a:rPr lang="en-US" dirty="0"/>
            <a:t> </a:t>
          </a:r>
          <a:r>
            <a:rPr lang="en-US" dirty="0" err="1"/>
            <a:t>lahir</a:t>
          </a:r>
          <a:r>
            <a:rPr lang="en-US" dirty="0"/>
            <a:t> dan </a:t>
          </a:r>
          <a:r>
            <a:rPr lang="en-US" dirty="0" err="1"/>
            <a:t>batin</a:t>
          </a:r>
          <a:r>
            <a:rPr lang="en-US" dirty="0"/>
            <a:t> </a:t>
          </a:r>
          <a:r>
            <a:rPr lang="en-US" dirty="0" err="1"/>
            <a:t>serta</a:t>
          </a:r>
          <a:r>
            <a:rPr lang="en-US" dirty="0"/>
            <a:t> </a:t>
          </a:r>
          <a:r>
            <a:rPr lang="en-US" dirty="0" err="1"/>
            <a:t>peningkatan</a:t>
          </a:r>
          <a:r>
            <a:rPr lang="en-US" dirty="0"/>
            <a:t> </a:t>
          </a:r>
          <a:r>
            <a:rPr lang="en-US" dirty="0" err="1"/>
            <a:t>kualitas</a:t>
          </a:r>
          <a:r>
            <a:rPr lang="en-US" dirty="0"/>
            <a:t> </a:t>
          </a:r>
          <a:r>
            <a:rPr lang="en-US" dirty="0" err="1"/>
            <a:t>hidup</a:t>
          </a:r>
          <a:r>
            <a:rPr lang="en-US" dirty="0"/>
            <a:t> (</a:t>
          </a:r>
          <a:r>
            <a:rPr lang="en-US" dirty="0" err="1"/>
            <a:t>Deklarasai</a:t>
          </a:r>
          <a:r>
            <a:rPr lang="en-US" dirty="0"/>
            <a:t> WHO)</a:t>
          </a:r>
          <a:endParaRPr lang="en-ID" dirty="0"/>
        </a:p>
      </dgm:t>
    </dgm:pt>
    <dgm:pt modelId="{475D19B0-2ED1-4B98-BC80-4BFBBFAB51D6}" type="parTrans" cxnId="{ACD32133-0A28-4A20-93BA-659B1EB01339}">
      <dgm:prSet/>
      <dgm:spPr/>
      <dgm:t>
        <a:bodyPr/>
        <a:lstStyle/>
        <a:p>
          <a:endParaRPr lang="en-ID"/>
        </a:p>
      </dgm:t>
    </dgm:pt>
    <dgm:pt modelId="{3059ED87-93DD-4C50-8178-56B03700791D}" type="sibTrans" cxnId="{ACD32133-0A28-4A20-93BA-659B1EB01339}">
      <dgm:prSet/>
      <dgm:spPr/>
      <dgm:t>
        <a:bodyPr/>
        <a:lstStyle/>
        <a:p>
          <a:endParaRPr lang="en-ID"/>
        </a:p>
      </dgm:t>
    </dgm:pt>
    <dgm:pt modelId="{A5FDD458-3888-408F-AB43-48F3B4249EE4}">
      <dgm:prSet phldrT="[Text]"/>
      <dgm:spPr/>
      <dgm:t>
        <a:bodyPr/>
        <a:lstStyle/>
        <a:p>
          <a:r>
            <a:rPr lang="en-US" dirty="0" err="1"/>
            <a:t>Kewajiban</a:t>
          </a:r>
          <a:r>
            <a:rPr lang="en-US" dirty="0"/>
            <a:t> </a:t>
          </a:r>
          <a:r>
            <a:rPr lang="en-US" dirty="0" err="1"/>
            <a:t>Dokter</a:t>
          </a:r>
          <a:r>
            <a:rPr lang="en-US" dirty="0"/>
            <a:t> dan Tenaga </a:t>
          </a:r>
          <a:r>
            <a:rPr lang="en-US" dirty="0" err="1"/>
            <a:t>Medis</a:t>
          </a:r>
          <a:r>
            <a:rPr lang="en-US" dirty="0"/>
            <a:t> / </a:t>
          </a:r>
          <a:r>
            <a:rPr lang="en-US" dirty="0" err="1"/>
            <a:t>Sumpah</a:t>
          </a:r>
          <a:r>
            <a:rPr lang="en-US" dirty="0"/>
            <a:t> </a:t>
          </a:r>
          <a:r>
            <a:rPr lang="en-US" dirty="0" err="1"/>
            <a:t>Hippokrates</a:t>
          </a:r>
          <a:r>
            <a:rPr lang="en-US" dirty="0"/>
            <a:t> </a:t>
          </a:r>
          <a:r>
            <a:rPr lang="en-US" dirty="0" err="1"/>
            <a:t>untuk</a:t>
          </a:r>
          <a:r>
            <a:rPr lang="en-US" dirty="0"/>
            <a:t> </a:t>
          </a:r>
          <a:r>
            <a:rPr lang="en-US" dirty="0" err="1"/>
            <a:t>memenuhi</a:t>
          </a:r>
          <a:r>
            <a:rPr lang="en-US" dirty="0"/>
            <a:t> </a:t>
          </a:r>
          <a:r>
            <a:rPr lang="en-US" dirty="0" err="1"/>
            <a:t>hak</a:t>
          </a:r>
          <a:r>
            <a:rPr lang="en-US" dirty="0"/>
            <a:t> </a:t>
          </a:r>
          <a:r>
            <a:rPr lang="en-US" dirty="0" err="1"/>
            <a:t>kesehatan</a:t>
          </a:r>
          <a:r>
            <a:rPr lang="en-US" dirty="0"/>
            <a:t> </a:t>
          </a:r>
          <a:r>
            <a:rPr lang="en-US" dirty="0" err="1"/>
            <a:t>manusia</a:t>
          </a:r>
          <a:endParaRPr lang="en-ID" dirty="0"/>
        </a:p>
      </dgm:t>
    </dgm:pt>
    <dgm:pt modelId="{4AEFCB78-4BA6-4851-95A8-FD0437709EDB}" type="parTrans" cxnId="{D32BF76B-E031-416F-AAEB-3EDBB866CF3A}">
      <dgm:prSet/>
      <dgm:spPr/>
      <dgm:t>
        <a:bodyPr/>
        <a:lstStyle/>
        <a:p>
          <a:endParaRPr lang="en-ID"/>
        </a:p>
      </dgm:t>
    </dgm:pt>
    <dgm:pt modelId="{01A165CF-2E03-48EA-9A4C-12107C6329D3}" type="sibTrans" cxnId="{D32BF76B-E031-416F-AAEB-3EDBB866CF3A}">
      <dgm:prSet/>
      <dgm:spPr/>
      <dgm:t>
        <a:bodyPr/>
        <a:lstStyle/>
        <a:p>
          <a:endParaRPr lang="en-ID"/>
        </a:p>
      </dgm:t>
    </dgm:pt>
    <dgm:pt modelId="{E3C6396D-E853-4D7A-B4E2-B108BCEEE95F}">
      <dgm:prSet phldrT="[Text]"/>
      <dgm:spPr/>
      <dgm:t>
        <a:bodyPr/>
        <a:lstStyle/>
        <a:p>
          <a:r>
            <a:rPr lang="en-US" dirty="0" err="1"/>
            <a:t>Peran</a:t>
          </a:r>
          <a:r>
            <a:rPr lang="en-US" dirty="0"/>
            <a:t>, </a:t>
          </a:r>
          <a:r>
            <a:rPr lang="en-US" dirty="0" err="1"/>
            <a:t>Fungsi</a:t>
          </a:r>
          <a:r>
            <a:rPr lang="en-US" dirty="0"/>
            <a:t> dan </a:t>
          </a:r>
          <a:r>
            <a:rPr lang="en-US" dirty="0" err="1"/>
            <a:t>Tujuan</a:t>
          </a:r>
          <a:r>
            <a:rPr lang="en-US" dirty="0"/>
            <a:t> Negara welfare state (</a:t>
          </a:r>
          <a:r>
            <a:rPr lang="en-US" dirty="0" err="1"/>
            <a:t>menjamin</a:t>
          </a:r>
          <a:r>
            <a:rPr lang="en-US" dirty="0"/>
            <a:t> </a:t>
          </a:r>
          <a:r>
            <a:rPr lang="en-US" dirty="0" err="1"/>
            <a:t>kesejahteraan</a:t>
          </a:r>
          <a:r>
            <a:rPr lang="en-US" dirty="0"/>
            <a:t> </a:t>
          </a:r>
          <a:r>
            <a:rPr lang="en-US" dirty="0" err="1"/>
            <a:t>masyarakatnya</a:t>
          </a:r>
          <a:r>
            <a:rPr lang="en-US" dirty="0"/>
            <a:t>) yang </a:t>
          </a:r>
          <a:r>
            <a:rPr lang="en-US" dirty="0" err="1"/>
            <a:t>diamanatkan</a:t>
          </a:r>
          <a:r>
            <a:rPr lang="en-US" dirty="0"/>
            <a:t> </a:t>
          </a:r>
          <a:r>
            <a:rPr lang="en-US" dirty="0" err="1"/>
            <a:t>kepada</a:t>
          </a:r>
          <a:r>
            <a:rPr lang="en-US" dirty="0"/>
            <a:t> </a:t>
          </a:r>
          <a:r>
            <a:rPr lang="en-US" dirty="0" err="1"/>
            <a:t>Pemerintah</a:t>
          </a:r>
          <a:r>
            <a:rPr lang="en-US" dirty="0"/>
            <a:t> </a:t>
          </a:r>
          <a:r>
            <a:rPr lang="en-US" dirty="0" err="1"/>
            <a:t>untuk</a:t>
          </a:r>
          <a:r>
            <a:rPr lang="en-US" dirty="0"/>
            <a:t> </a:t>
          </a:r>
          <a:r>
            <a:rPr lang="en-US" dirty="0" err="1"/>
            <a:t>mensejahterakan</a:t>
          </a:r>
          <a:r>
            <a:rPr lang="en-US" dirty="0"/>
            <a:t> </a:t>
          </a:r>
          <a:r>
            <a:rPr lang="en-US" dirty="0" err="1"/>
            <a:t>masyarakat</a:t>
          </a:r>
          <a:r>
            <a:rPr lang="en-US" dirty="0"/>
            <a:t> yang </a:t>
          </a:r>
          <a:r>
            <a:rPr lang="en-US" dirty="0" err="1"/>
            <a:t>dapat</a:t>
          </a:r>
          <a:r>
            <a:rPr lang="en-US" dirty="0"/>
            <a:t> </a:t>
          </a:r>
          <a:r>
            <a:rPr lang="en-US" dirty="0" err="1"/>
            <a:t>dicapai</a:t>
          </a:r>
          <a:r>
            <a:rPr lang="en-US" dirty="0"/>
            <a:t> </a:t>
          </a:r>
          <a:r>
            <a:rPr lang="en-US" dirty="0" err="1"/>
            <a:t>melalui</a:t>
          </a:r>
          <a:r>
            <a:rPr lang="en-US" dirty="0"/>
            <a:t> </a:t>
          </a:r>
          <a:r>
            <a:rPr lang="en-US" dirty="0" err="1"/>
            <a:t>pelayanan</a:t>
          </a:r>
          <a:r>
            <a:rPr lang="en-US" dirty="0"/>
            <a:t> </a:t>
          </a:r>
          <a:r>
            <a:rPr lang="en-US" dirty="0" err="1"/>
            <a:t>kesehatan</a:t>
          </a:r>
          <a:r>
            <a:rPr lang="en-US" dirty="0"/>
            <a:t> dan </a:t>
          </a:r>
          <a:r>
            <a:rPr lang="en-US" dirty="0" err="1"/>
            <a:t>penyediaan</a:t>
          </a:r>
          <a:r>
            <a:rPr lang="en-US" dirty="0"/>
            <a:t> </a:t>
          </a:r>
          <a:r>
            <a:rPr lang="en-US" dirty="0" err="1"/>
            <a:t>fasilitas</a:t>
          </a:r>
          <a:r>
            <a:rPr lang="en-US" dirty="0"/>
            <a:t> </a:t>
          </a:r>
          <a:r>
            <a:rPr lang="en-US" dirty="0" err="1"/>
            <a:t>kesehatan</a:t>
          </a:r>
          <a:r>
            <a:rPr lang="en-US" dirty="0"/>
            <a:t> yang </a:t>
          </a:r>
          <a:r>
            <a:rPr lang="en-US" dirty="0" err="1"/>
            <a:t>layak</a:t>
          </a:r>
          <a:endParaRPr lang="en-ID" dirty="0"/>
        </a:p>
      </dgm:t>
    </dgm:pt>
    <dgm:pt modelId="{C1F6C9C2-CCA5-43DE-AEB0-1C9929A45C0A}" type="parTrans" cxnId="{94DC8664-0E5F-4DFE-A87A-28129B3083AF}">
      <dgm:prSet/>
      <dgm:spPr/>
      <dgm:t>
        <a:bodyPr/>
        <a:lstStyle/>
        <a:p>
          <a:endParaRPr lang="en-ID"/>
        </a:p>
      </dgm:t>
    </dgm:pt>
    <dgm:pt modelId="{55A48C24-D326-421E-8AB4-AFB5803AF762}" type="sibTrans" cxnId="{94DC8664-0E5F-4DFE-A87A-28129B3083AF}">
      <dgm:prSet/>
      <dgm:spPr/>
      <dgm:t>
        <a:bodyPr/>
        <a:lstStyle/>
        <a:p>
          <a:endParaRPr lang="en-ID"/>
        </a:p>
      </dgm:t>
    </dgm:pt>
    <dgm:pt modelId="{2D13D858-7927-4DB5-80B2-8D8003564E57}" type="pres">
      <dgm:prSet presAssocID="{F436C22F-EB40-4468-BAFF-1FDCE68AF51E}" presName="outerComposite" presStyleCnt="0">
        <dgm:presLayoutVars>
          <dgm:chMax val="5"/>
          <dgm:dir/>
          <dgm:resizeHandles val="exact"/>
        </dgm:presLayoutVars>
      </dgm:prSet>
      <dgm:spPr/>
    </dgm:pt>
    <dgm:pt modelId="{288F3A78-1C2F-47F5-9DC5-196AFCC54204}" type="pres">
      <dgm:prSet presAssocID="{F436C22F-EB40-4468-BAFF-1FDCE68AF51E}" presName="dummyMaxCanvas" presStyleCnt="0">
        <dgm:presLayoutVars/>
      </dgm:prSet>
      <dgm:spPr/>
    </dgm:pt>
    <dgm:pt modelId="{4966B222-26E9-4AC5-841B-6B358C5453F7}" type="pres">
      <dgm:prSet presAssocID="{F436C22F-EB40-4468-BAFF-1FDCE68AF51E}" presName="ThreeNodes_1" presStyleLbl="node1" presStyleIdx="0" presStyleCnt="3">
        <dgm:presLayoutVars>
          <dgm:bulletEnabled val="1"/>
        </dgm:presLayoutVars>
      </dgm:prSet>
      <dgm:spPr/>
    </dgm:pt>
    <dgm:pt modelId="{1116F7B1-9AF6-4901-8BF2-CBEA18AFFC37}" type="pres">
      <dgm:prSet presAssocID="{F436C22F-EB40-4468-BAFF-1FDCE68AF51E}" presName="ThreeNodes_2" presStyleLbl="node1" presStyleIdx="1" presStyleCnt="3">
        <dgm:presLayoutVars>
          <dgm:bulletEnabled val="1"/>
        </dgm:presLayoutVars>
      </dgm:prSet>
      <dgm:spPr/>
    </dgm:pt>
    <dgm:pt modelId="{0CAD1B7F-7C9C-451A-928B-C2B593BAEC78}" type="pres">
      <dgm:prSet presAssocID="{F436C22F-EB40-4468-BAFF-1FDCE68AF51E}" presName="ThreeNodes_3" presStyleLbl="node1" presStyleIdx="2" presStyleCnt="3">
        <dgm:presLayoutVars>
          <dgm:bulletEnabled val="1"/>
        </dgm:presLayoutVars>
      </dgm:prSet>
      <dgm:spPr/>
    </dgm:pt>
    <dgm:pt modelId="{3C239C96-647B-4731-B417-C31F800836A8}" type="pres">
      <dgm:prSet presAssocID="{F436C22F-EB40-4468-BAFF-1FDCE68AF51E}" presName="ThreeConn_1-2" presStyleLbl="fgAccFollowNode1" presStyleIdx="0" presStyleCnt="2">
        <dgm:presLayoutVars>
          <dgm:bulletEnabled val="1"/>
        </dgm:presLayoutVars>
      </dgm:prSet>
      <dgm:spPr/>
    </dgm:pt>
    <dgm:pt modelId="{FD948155-6C5E-4AB9-8920-913883D8AA34}" type="pres">
      <dgm:prSet presAssocID="{F436C22F-EB40-4468-BAFF-1FDCE68AF51E}" presName="ThreeConn_2-3" presStyleLbl="fgAccFollowNode1" presStyleIdx="1" presStyleCnt="2">
        <dgm:presLayoutVars>
          <dgm:bulletEnabled val="1"/>
        </dgm:presLayoutVars>
      </dgm:prSet>
      <dgm:spPr/>
    </dgm:pt>
    <dgm:pt modelId="{688515E2-4EAF-4B7E-8C76-6098E18E8746}" type="pres">
      <dgm:prSet presAssocID="{F436C22F-EB40-4468-BAFF-1FDCE68AF51E}" presName="ThreeNodes_1_text" presStyleLbl="node1" presStyleIdx="2" presStyleCnt="3">
        <dgm:presLayoutVars>
          <dgm:bulletEnabled val="1"/>
        </dgm:presLayoutVars>
      </dgm:prSet>
      <dgm:spPr/>
    </dgm:pt>
    <dgm:pt modelId="{7C1A80B3-7F08-48B8-B283-75ADB3D48D0A}" type="pres">
      <dgm:prSet presAssocID="{F436C22F-EB40-4468-BAFF-1FDCE68AF51E}" presName="ThreeNodes_2_text" presStyleLbl="node1" presStyleIdx="2" presStyleCnt="3">
        <dgm:presLayoutVars>
          <dgm:bulletEnabled val="1"/>
        </dgm:presLayoutVars>
      </dgm:prSet>
      <dgm:spPr/>
    </dgm:pt>
    <dgm:pt modelId="{E99B9419-59F1-4B1A-977A-F42B829CDFF4}" type="pres">
      <dgm:prSet presAssocID="{F436C22F-EB40-4468-BAFF-1FDCE68AF51E}" presName="ThreeNodes_3_text" presStyleLbl="node1" presStyleIdx="2" presStyleCnt="3">
        <dgm:presLayoutVars>
          <dgm:bulletEnabled val="1"/>
        </dgm:presLayoutVars>
      </dgm:prSet>
      <dgm:spPr/>
    </dgm:pt>
  </dgm:ptLst>
  <dgm:cxnLst>
    <dgm:cxn modelId="{43BC5112-3757-44AC-A742-E33EE4947E65}" type="presOf" srcId="{F436C22F-EB40-4468-BAFF-1FDCE68AF51E}" destId="{2D13D858-7927-4DB5-80B2-8D8003564E57}" srcOrd="0" destOrd="0" presId="urn:microsoft.com/office/officeart/2005/8/layout/vProcess5"/>
    <dgm:cxn modelId="{4AF3711F-83D5-4F0F-BE88-30CCB4CD7623}" type="presOf" srcId="{3059ED87-93DD-4C50-8178-56B03700791D}" destId="{3C239C96-647B-4731-B417-C31F800836A8}" srcOrd="0" destOrd="0" presId="urn:microsoft.com/office/officeart/2005/8/layout/vProcess5"/>
    <dgm:cxn modelId="{3B3BFC21-9ED0-4CCA-BB7C-49B6A53B2D2F}" type="presOf" srcId="{7005C540-E555-4E97-8261-48994017C5DF}" destId="{4966B222-26E9-4AC5-841B-6B358C5453F7}" srcOrd="0" destOrd="0" presId="urn:microsoft.com/office/officeart/2005/8/layout/vProcess5"/>
    <dgm:cxn modelId="{98D7D628-E785-4614-8DA0-2B63FD288E7E}" type="presOf" srcId="{E3C6396D-E853-4D7A-B4E2-B108BCEEE95F}" destId="{E99B9419-59F1-4B1A-977A-F42B829CDFF4}" srcOrd="1" destOrd="0" presId="urn:microsoft.com/office/officeart/2005/8/layout/vProcess5"/>
    <dgm:cxn modelId="{ACD32133-0A28-4A20-93BA-659B1EB01339}" srcId="{F436C22F-EB40-4468-BAFF-1FDCE68AF51E}" destId="{7005C540-E555-4E97-8261-48994017C5DF}" srcOrd="0" destOrd="0" parTransId="{475D19B0-2ED1-4B98-BC80-4BFBBFAB51D6}" sibTransId="{3059ED87-93DD-4C50-8178-56B03700791D}"/>
    <dgm:cxn modelId="{4E35463B-473F-4B79-A513-3AA0E629F2B2}" type="presOf" srcId="{7005C540-E555-4E97-8261-48994017C5DF}" destId="{688515E2-4EAF-4B7E-8C76-6098E18E8746}" srcOrd="1" destOrd="0" presId="urn:microsoft.com/office/officeart/2005/8/layout/vProcess5"/>
    <dgm:cxn modelId="{E5D0643B-A3D3-4BC6-8A9B-81F6997162EC}" type="presOf" srcId="{01A165CF-2E03-48EA-9A4C-12107C6329D3}" destId="{FD948155-6C5E-4AB9-8920-913883D8AA34}" srcOrd="0" destOrd="0" presId="urn:microsoft.com/office/officeart/2005/8/layout/vProcess5"/>
    <dgm:cxn modelId="{E219CD5D-52A8-4F77-BF45-C4416C07AE03}" type="presOf" srcId="{A5FDD458-3888-408F-AB43-48F3B4249EE4}" destId="{1116F7B1-9AF6-4901-8BF2-CBEA18AFFC37}" srcOrd="0" destOrd="0" presId="urn:microsoft.com/office/officeart/2005/8/layout/vProcess5"/>
    <dgm:cxn modelId="{94DC8664-0E5F-4DFE-A87A-28129B3083AF}" srcId="{F436C22F-EB40-4468-BAFF-1FDCE68AF51E}" destId="{E3C6396D-E853-4D7A-B4E2-B108BCEEE95F}" srcOrd="2" destOrd="0" parTransId="{C1F6C9C2-CCA5-43DE-AEB0-1C9929A45C0A}" sibTransId="{55A48C24-D326-421E-8AB4-AFB5803AF762}"/>
    <dgm:cxn modelId="{D32BF76B-E031-416F-AAEB-3EDBB866CF3A}" srcId="{F436C22F-EB40-4468-BAFF-1FDCE68AF51E}" destId="{A5FDD458-3888-408F-AB43-48F3B4249EE4}" srcOrd="1" destOrd="0" parTransId="{4AEFCB78-4BA6-4851-95A8-FD0437709EDB}" sibTransId="{01A165CF-2E03-48EA-9A4C-12107C6329D3}"/>
    <dgm:cxn modelId="{3EC55B70-9EF2-4267-9AF9-5E07CAE402D1}" type="presOf" srcId="{E3C6396D-E853-4D7A-B4E2-B108BCEEE95F}" destId="{0CAD1B7F-7C9C-451A-928B-C2B593BAEC78}" srcOrd="0" destOrd="0" presId="urn:microsoft.com/office/officeart/2005/8/layout/vProcess5"/>
    <dgm:cxn modelId="{7CF3BEAF-C681-4017-8756-2FDE2996587C}" type="presOf" srcId="{A5FDD458-3888-408F-AB43-48F3B4249EE4}" destId="{7C1A80B3-7F08-48B8-B283-75ADB3D48D0A}" srcOrd="1" destOrd="0" presId="urn:microsoft.com/office/officeart/2005/8/layout/vProcess5"/>
    <dgm:cxn modelId="{6ADE816B-28D4-4BEC-9AE5-D6FBCA501EDA}" type="presParOf" srcId="{2D13D858-7927-4DB5-80B2-8D8003564E57}" destId="{288F3A78-1C2F-47F5-9DC5-196AFCC54204}" srcOrd="0" destOrd="0" presId="urn:microsoft.com/office/officeart/2005/8/layout/vProcess5"/>
    <dgm:cxn modelId="{525E4987-8832-406E-8FE2-E02851A1CFC0}" type="presParOf" srcId="{2D13D858-7927-4DB5-80B2-8D8003564E57}" destId="{4966B222-26E9-4AC5-841B-6B358C5453F7}" srcOrd="1" destOrd="0" presId="urn:microsoft.com/office/officeart/2005/8/layout/vProcess5"/>
    <dgm:cxn modelId="{8D5891C8-5001-4C22-8E51-A0E36F0D734A}" type="presParOf" srcId="{2D13D858-7927-4DB5-80B2-8D8003564E57}" destId="{1116F7B1-9AF6-4901-8BF2-CBEA18AFFC37}" srcOrd="2" destOrd="0" presId="urn:microsoft.com/office/officeart/2005/8/layout/vProcess5"/>
    <dgm:cxn modelId="{5201C86B-6C70-40B3-A7E2-5F08BB9FD2E8}" type="presParOf" srcId="{2D13D858-7927-4DB5-80B2-8D8003564E57}" destId="{0CAD1B7F-7C9C-451A-928B-C2B593BAEC78}" srcOrd="3" destOrd="0" presId="urn:microsoft.com/office/officeart/2005/8/layout/vProcess5"/>
    <dgm:cxn modelId="{909407F7-60CB-4329-B2ED-86EA368E15F4}" type="presParOf" srcId="{2D13D858-7927-4DB5-80B2-8D8003564E57}" destId="{3C239C96-647B-4731-B417-C31F800836A8}" srcOrd="4" destOrd="0" presId="urn:microsoft.com/office/officeart/2005/8/layout/vProcess5"/>
    <dgm:cxn modelId="{0771CE7A-457C-426A-BCE9-F386C44C4BA0}" type="presParOf" srcId="{2D13D858-7927-4DB5-80B2-8D8003564E57}" destId="{FD948155-6C5E-4AB9-8920-913883D8AA34}" srcOrd="5" destOrd="0" presId="urn:microsoft.com/office/officeart/2005/8/layout/vProcess5"/>
    <dgm:cxn modelId="{AE2EDDDB-9F6E-44C0-8DF3-4832AD319F2B}" type="presParOf" srcId="{2D13D858-7927-4DB5-80B2-8D8003564E57}" destId="{688515E2-4EAF-4B7E-8C76-6098E18E8746}" srcOrd="6" destOrd="0" presId="urn:microsoft.com/office/officeart/2005/8/layout/vProcess5"/>
    <dgm:cxn modelId="{19F9E05C-04D3-416A-AB92-C9CB5540F2AC}" type="presParOf" srcId="{2D13D858-7927-4DB5-80B2-8D8003564E57}" destId="{7C1A80B3-7F08-48B8-B283-75ADB3D48D0A}" srcOrd="7" destOrd="0" presId="urn:microsoft.com/office/officeart/2005/8/layout/vProcess5"/>
    <dgm:cxn modelId="{E9EDF5E3-3469-47D9-855A-A27790D8AA84}" type="presParOf" srcId="{2D13D858-7927-4DB5-80B2-8D8003564E57}" destId="{E99B9419-59F1-4B1A-977A-F42B829CDFF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B20A24-11A3-4EE3-AD1D-209C2D8D3849}"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ID"/>
        </a:p>
      </dgm:t>
    </dgm:pt>
    <dgm:pt modelId="{CE3595FE-BD41-43CE-AD3E-D4594BE22E69}">
      <dgm:prSet phldrT="[Text]"/>
      <dgm:spPr/>
      <dgm:t>
        <a:bodyPr/>
        <a:lstStyle/>
        <a:p>
          <a:r>
            <a:rPr lang="en-US" dirty="0" err="1"/>
            <a:t>Pemerintah</a:t>
          </a:r>
          <a:endParaRPr lang="en-US" dirty="0"/>
        </a:p>
      </dgm:t>
    </dgm:pt>
    <dgm:pt modelId="{8FA99928-2CF0-4C75-BA50-18C6C16A1CEF}" type="parTrans" cxnId="{C1558DD7-0D95-4937-A0FD-65826B242666}">
      <dgm:prSet/>
      <dgm:spPr/>
      <dgm:t>
        <a:bodyPr/>
        <a:lstStyle/>
        <a:p>
          <a:endParaRPr lang="en-ID"/>
        </a:p>
      </dgm:t>
    </dgm:pt>
    <dgm:pt modelId="{2E9449BD-EDD2-4E06-B471-C5B728813953}" type="sibTrans" cxnId="{C1558DD7-0D95-4937-A0FD-65826B242666}">
      <dgm:prSet/>
      <dgm:spPr/>
      <dgm:t>
        <a:bodyPr/>
        <a:lstStyle/>
        <a:p>
          <a:endParaRPr lang="en-ID"/>
        </a:p>
      </dgm:t>
    </dgm:pt>
    <dgm:pt modelId="{60FF02B2-4C98-4F50-AD36-9F240EC6239A}">
      <dgm:prSet phldrT="[Text]"/>
      <dgm:spPr/>
      <dgm:t>
        <a:bodyPr/>
        <a:lstStyle/>
        <a:p>
          <a:r>
            <a:rPr lang="en-US" dirty="0" err="1"/>
            <a:t>Pelayanan</a:t>
          </a:r>
          <a:r>
            <a:rPr lang="en-US" dirty="0"/>
            <a:t> </a:t>
          </a:r>
          <a:r>
            <a:rPr lang="en-US" dirty="0" err="1"/>
            <a:t>Keseahtan</a:t>
          </a:r>
          <a:r>
            <a:rPr lang="en-US" dirty="0"/>
            <a:t> </a:t>
          </a:r>
          <a:r>
            <a:rPr lang="en-US" dirty="0" err="1"/>
            <a:t>Rumah</a:t>
          </a:r>
          <a:r>
            <a:rPr lang="en-US" dirty="0"/>
            <a:t> </a:t>
          </a:r>
          <a:r>
            <a:rPr lang="en-US" dirty="0" err="1"/>
            <a:t>Sakit</a:t>
          </a:r>
          <a:r>
            <a:rPr lang="en-US" dirty="0"/>
            <a:t> dan </a:t>
          </a:r>
          <a:r>
            <a:rPr lang="en-US" dirty="0" err="1"/>
            <a:t>Fasyankes</a:t>
          </a:r>
          <a:r>
            <a:rPr lang="en-US" dirty="0"/>
            <a:t> (</a:t>
          </a:r>
          <a:r>
            <a:rPr lang="en-US" dirty="0" err="1"/>
            <a:t>Puskesmas</a:t>
          </a:r>
          <a:r>
            <a:rPr lang="en-US" dirty="0"/>
            <a:t>, </a:t>
          </a:r>
          <a:r>
            <a:rPr lang="en-US" dirty="0" err="1"/>
            <a:t>Tempat</a:t>
          </a:r>
          <a:r>
            <a:rPr lang="en-US" dirty="0"/>
            <a:t> </a:t>
          </a:r>
          <a:r>
            <a:rPr lang="en-US" dirty="0" err="1"/>
            <a:t>Praktek</a:t>
          </a:r>
          <a:r>
            <a:rPr lang="en-US" dirty="0"/>
            <a:t> </a:t>
          </a:r>
          <a:r>
            <a:rPr lang="en-US" dirty="0" err="1"/>
            <a:t>Dokter</a:t>
          </a:r>
          <a:r>
            <a:rPr lang="en-US" dirty="0"/>
            <a:t>)</a:t>
          </a:r>
        </a:p>
      </dgm:t>
    </dgm:pt>
    <dgm:pt modelId="{57A76ADF-ACB7-49B8-B868-C5426A98BE6D}" type="parTrans" cxnId="{040DED12-AFAF-491E-89CB-61933EE12245}">
      <dgm:prSet/>
      <dgm:spPr/>
      <dgm:t>
        <a:bodyPr/>
        <a:lstStyle/>
        <a:p>
          <a:endParaRPr lang="en-ID"/>
        </a:p>
      </dgm:t>
    </dgm:pt>
    <dgm:pt modelId="{1CB8ECC4-8E09-4674-B068-11E4935003AD}" type="sibTrans" cxnId="{040DED12-AFAF-491E-89CB-61933EE12245}">
      <dgm:prSet/>
      <dgm:spPr/>
      <dgm:t>
        <a:bodyPr/>
        <a:lstStyle/>
        <a:p>
          <a:endParaRPr lang="en-ID"/>
        </a:p>
      </dgm:t>
    </dgm:pt>
    <dgm:pt modelId="{AAAB9E9F-00ED-49E3-AB62-D96830334DD3}">
      <dgm:prSet phldrT="[Text]"/>
      <dgm:spPr/>
      <dgm:t>
        <a:bodyPr/>
        <a:lstStyle/>
        <a:p>
          <a:r>
            <a:rPr lang="en-US" dirty="0" err="1"/>
            <a:t>Pasien</a:t>
          </a:r>
          <a:endParaRPr lang="en-ID" dirty="0"/>
        </a:p>
      </dgm:t>
    </dgm:pt>
    <dgm:pt modelId="{0DFD961B-BC02-4F78-A40F-161D820D04FF}" type="parTrans" cxnId="{1333D089-6549-4977-9521-887636433F2F}">
      <dgm:prSet/>
      <dgm:spPr/>
      <dgm:t>
        <a:bodyPr/>
        <a:lstStyle/>
        <a:p>
          <a:endParaRPr lang="en-ID"/>
        </a:p>
      </dgm:t>
    </dgm:pt>
    <dgm:pt modelId="{3AF44A7B-90B7-492F-9A1A-1548A12EC3CE}" type="sibTrans" cxnId="{1333D089-6549-4977-9521-887636433F2F}">
      <dgm:prSet/>
      <dgm:spPr/>
      <dgm:t>
        <a:bodyPr/>
        <a:lstStyle/>
        <a:p>
          <a:endParaRPr lang="en-ID"/>
        </a:p>
      </dgm:t>
    </dgm:pt>
    <dgm:pt modelId="{5CA7FE0F-D0CC-4F8C-934A-95B7C8F3E385}">
      <dgm:prSet phldrT="[Text]"/>
      <dgm:spPr/>
      <dgm:t>
        <a:bodyPr/>
        <a:lstStyle/>
        <a:p>
          <a:r>
            <a:rPr lang="en-US" dirty="0"/>
            <a:t>Tenaga </a:t>
          </a:r>
          <a:r>
            <a:rPr lang="en-US" dirty="0" err="1"/>
            <a:t>Medis</a:t>
          </a:r>
          <a:r>
            <a:rPr lang="en-US" dirty="0"/>
            <a:t> dan </a:t>
          </a:r>
          <a:r>
            <a:rPr lang="en-US" dirty="0" err="1"/>
            <a:t>Kesehatan</a:t>
          </a:r>
          <a:endParaRPr lang="en-ID" dirty="0"/>
        </a:p>
      </dgm:t>
    </dgm:pt>
    <dgm:pt modelId="{DFA9259E-D44F-462C-A933-4905F432AF7E}" type="parTrans" cxnId="{441201C2-1F23-42AA-9BDE-6EDB2E5A7F0C}">
      <dgm:prSet/>
      <dgm:spPr/>
      <dgm:t>
        <a:bodyPr/>
        <a:lstStyle/>
        <a:p>
          <a:endParaRPr lang="en-ID"/>
        </a:p>
      </dgm:t>
    </dgm:pt>
    <dgm:pt modelId="{84B00DCD-C2A0-453D-8CD9-16DB3186D3F1}" type="sibTrans" cxnId="{441201C2-1F23-42AA-9BDE-6EDB2E5A7F0C}">
      <dgm:prSet/>
      <dgm:spPr/>
      <dgm:t>
        <a:bodyPr/>
        <a:lstStyle/>
        <a:p>
          <a:endParaRPr lang="en-ID"/>
        </a:p>
      </dgm:t>
    </dgm:pt>
    <dgm:pt modelId="{0517D5FF-C987-46BE-AEF9-A19D81735650}">
      <dgm:prSet phldrT="[Text]"/>
      <dgm:spPr/>
      <dgm:t>
        <a:bodyPr/>
        <a:lstStyle/>
        <a:p>
          <a:r>
            <a:rPr lang="en-ID" dirty="0" err="1"/>
            <a:t>Pencegahan</a:t>
          </a:r>
          <a:r>
            <a:rPr lang="en-ID" dirty="0"/>
            <a:t> </a:t>
          </a:r>
          <a:r>
            <a:rPr lang="en-ID" dirty="0" err="1"/>
            <a:t>Wabah</a:t>
          </a:r>
          <a:r>
            <a:rPr lang="en-ID" dirty="0"/>
            <a:t> </a:t>
          </a:r>
          <a:r>
            <a:rPr lang="en-ID" dirty="0" err="1"/>
            <a:t>Penyakit</a:t>
          </a:r>
          <a:r>
            <a:rPr lang="en-ID" dirty="0"/>
            <a:t>, Kesehatan </a:t>
          </a:r>
          <a:r>
            <a:rPr lang="en-ID" dirty="0" err="1"/>
            <a:t>masyarakat</a:t>
          </a:r>
          <a:r>
            <a:rPr lang="en-ID" dirty="0"/>
            <a:t> dan </a:t>
          </a:r>
          <a:r>
            <a:rPr lang="en-ID" dirty="0" err="1"/>
            <a:t>lingkungan</a:t>
          </a:r>
          <a:endParaRPr lang="en-ID" dirty="0"/>
        </a:p>
      </dgm:t>
    </dgm:pt>
    <dgm:pt modelId="{022D20BB-5A2A-4C37-83A0-11173D8127D0}" type="parTrans" cxnId="{D030473F-BA71-4DE7-9D0A-5D2C29795CD4}">
      <dgm:prSet/>
      <dgm:spPr/>
      <dgm:t>
        <a:bodyPr/>
        <a:lstStyle/>
        <a:p>
          <a:endParaRPr lang="en-ID"/>
        </a:p>
      </dgm:t>
    </dgm:pt>
    <dgm:pt modelId="{C1E65F50-BF94-48BB-86D1-06824F5ABB76}" type="sibTrans" cxnId="{D030473F-BA71-4DE7-9D0A-5D2C29795CD4}">
      <dgm:prSet/>
      <dgm:spPr/>
      <dgm:t>
        <a:bodyPr/>
        <a:lstStyle/>
        <a:p>
          <a:endParaRPr lang="en-ID"/>
        </a:p>
      </dgm:t>
    </dgm:pt>
    <dgm:pt modelId="{10F4114B-FA87-4ED1-8661-67C6B70476EA}">
      <dgm:prSet/>
      <dgm:spPr/>
      <dgm:t>
        <a:bodyPr/>
        <a:lstStyle/>
        <a:p>
          <a:endParaRPr lang="en-ID"/>
        </a:p>
      </dgm:t>
    </dgm:pt>
    <dgm:pt modelId="{69AE08DD-4C08-482F-8519-4B68362D9593}" type="parTrans" cxnId="{5E6BF028-9EA7-47BB-B6B8-78492B3F51A1}">
      <dgm:prSet/>
      <dgm:spPr/>
      <dgm:t>
        <a:bodyPr/>
        <a:lstStyle/>
        <a:p>
          <a:endParaRPr lang="en-ID"/>
        </a:p>
      </dgm:t>
    </dgm:pt>
    <dgm:pt modelId="{689A38F3-231B-41D7-8DA0-D37384F05926}" type="sibTrans" cxnId="{5E6BF028-9EA7-47BB-B6B8-78492B3F51A1}">
      <dgm:prSet/>
      <dgm:spPr/>
      <dgm:t>
        <a:bodyPr/>
        <a:lstStyle/>
        <a:p>
          <a:endParaRPr lang="en-ID"/>
        </a:p>
      </dgm:t>
    </dgm:pt>
    <dgm:pt modelId="{AB6783FA-0E56-41CA-ACDE-677EB66C5237}" type="pres">
      <dgm:prSet presAssocID="{F2B20A24-11A3-4EE3-AD1D-209C2D8D3849}" presName="hierChild1" presStyleCnt="0">
        <dgm:presLayoutVars>
          <dgm:chPref val="1"/>
          <dgm:dir/>
          <dgm:animOne val="branch"/>
          <dgm:animLvl val="lvl"/>
          <dgm:resizeHandles/>
        </dgm:presLayoutVars>
      </dgm:prSet>
      <dgm:spPr/>
    </dgm:pt>
    <dgm:pt modelId="{BC155848-055C-41CB-99FF-8E959A24D2AD}" type="pres">
      <dgm:prSet presAssocID="{CE3595FE-BD41-43CE-AD3E-D4594BE22E69}" presName="hierRoot1" presStyleCnt="0"/>
      <dgm:spPr/>
    </dgm:pt>
    <dgm:pt modelId="{56D72F9B-D3AA-40ED-831B-C3D2F9056B17}" type="pres">
      <dgm:prSet presAssocID="{CE3595FE-BD41-43CE-AD3E-D4594BE22E69}" presName="composite" presStyleCnt="0"/>
      <dgm:spPr/>
    </dgm:pt>
    <dgm:pt modelId="{040C5E44-E2EC-4438-883D-1E66166DD6D9}" type="pres">
      <dgm:prSet presAssocID="{CE3595FE-BD41-43CE-AD3E-D4594BE22E69}" presName="image" presStyleLbl="node0" presStyleIdx="0" presStyleCnt="1" custLinFactNeighborX="1034" custLinFactNeighborY="-41360"/>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dgm:spPr>
    </dgm:pt>
    <dgm:pt modelId="{299F138F-4BAA-4932-BBBC-FD61D3EF847C}" type="pres">
      <dgm:prSet presAssocID="{CE3595FE-BD41-43CE-AD3E-D4594BE22E69}" presName="text" presStyleLbl="revTx" presStyleIdx="0" presStyleCnt="6">
        <dgm:presLayoutVars>
          <dgm:chPref val="3"/>
        </dgm:presLayoutVars>
      </dgm:prSet>
      <dgm:spPr/>
    </dgm:pt>
    <dgm:pt modelId="{3F6751E1-BBBE-447B-9822-B586961D5DD5}" type="pres">
      <dgm:prSet presAssocID="{CE3595FE-BD41-43CE-AD3E-D4594BE22E69}" presName="hierChild2" presStyleCnt="0"/>
      <dgm:spPr/>
    </dgm:pt>
    <dgm:pt modelId="{56B0C5D6-EFC8-4FD5-AD67-56D7ED928A50}" type="pres">
      <dgm:prSet presAssocID="{57A76ADF-ACB7-49B8-B868-C5426A98BE6D}" presName="Name10" presStyleLbl="parChTrans1D2" presStyleIdx="0" presStyleCnt="3"/>
      <dgm:spPr/>
    </dgm:pt>
    <dgm:pt modelId="{B475E4CC-7661-4475-9614-5D96A6AF981F}" type="pres">
      <dgm:prSet presAssocID="{60FF02B2-4C98-4F50-AD36-9F240EC6239A}" presName="hierRoot2" presStyleCnt="0"/>
      <dgm:spPr/>
    </dgm:pt>
    <dgm:pt modelId="{B31D36C2-AE8F-42FE-8D28-654F9B57953B}" type="pres">
      <dgm:prSet presAssocID="{60FF02B2-4C98-4F50-AD36-9F240EC6239A}" presName="composite2" presStyleCnt="0"/>
      <dgm:spPr/>
    </dgm:pt>
    <dgm:pt modelId="{A4D4F6F6-FDA0-406D-99FB-87C63DE9EEF2}" type="pres">
      <dgm:prSet presAssocID="{60FF02B2-4C98-4F50-AD36-9F240EC6239A}" presName="image2" presStyleLbl="node2" presStyleIdx="0"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dgm:spPr>
    </dgm:pt>
    <dgm:pt modelId="{8757228D-EFC0-4996-9DD8-FFB25687F8A5}" type="pres">
      <dgm:prSet presAssocID="{60FF02B2-4C98-4F50-AD36-9F240EC6239A}" presName="text2" presStyleLbl="revTx" presStyleIdx="1" presStyleCnt="6">
        <dgm:presLayoutVars>
          <dgm:chPref val="3"/>
        </dgm:presLayoutVars>
      </dgm:prSet>
      <dgm:spPr/>
    </dgm:pt>
    <dgm:pt modelId="{A07B005E-CFB6-46CD-BD91-86E90204280A}" type="pres">
      <dgm:prSet presAssocID="{60FF02B2-4C98-4F50-AD36-9F240EC6239A}" presName="hierChild3" presStyleCnt="0"/>
      <dgm:spPr/>
    </dgm:pt>
    <dgm:pt modelId="{1F341FC5-FC03-42D4-B9FD-57A3E8D346B0}" type="pres">
      <dgm:prSet presAssocID="{0DFD961B-BC02-4F78-A40F-161D820D04FF}" presName="Name17" presStyleLbl="parChTrans1D3" presStyleIdx="0" presStyleCnt="2"/>
      <dgm:spPr/>
    </dgm:pt>
    <dgm:pt modelId="{43D53393-A9B7-487E-BD4F-BFCA448E83E4}" type="pres">
      <dgm:prSet presAssocID="{AAAB9E9F-00ED-49E3-AB62-D96830334DD3}" presName="hierRoot3" presStyleCnt="0"/>
      <dgm:spPr/>
    </dgm:pt>
    <dgm:pt modelId="{6E9DD429-701C-4524-B9A2-77C171913023}" type="pres">
      <dgm:prSet presAssocID="{AAAB9E9F-00ED-49E3-AB62-D96830334DD3}" presName="composite3" presStyleCnt="0"/>
      <dgm:spPr/>
    </dgm:pt>
    <dgm:pt modelId="{D9C3C902-38BE-4860-B9C5-9BD1C160F9E7}" type="pres">
      <dgm:prSet presAssocID="{AAAB9E9F-00ED-49E3-AB62-D96830334DD3}" presName="image3" presStyleLbl="node3" presStyleIdx="0" presStyleCnt="2" custLinFactNeighborY="37172"/>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dgm:spPr>
    </dgm:pt>
    <dgm:pt modelId="{FA94D820-F321-49EC-B1CB-088EBB1130DD}" type="pres">
      <dgm:prSet presAssocID="{AAAB9E9F-00ED-49E3-AB62-D96830334DD3}" presName="text3" presStyleLbl="revTx" presStyleIdx="2" presStyleCnt="6" custLinFactNeighborX="-1379" custLinFactNeighborY="34083">
        <dgm:presLayoutVars>
          <dgm:chPref val="3"/>
        </dgm:presLayoutVars>
      </dgm:prSet>
      <dgm:spPr/>
    </dgm:pt>
    <dgm:pt modelId="{682AE01A-C28A-4067-8BE2-30273BA48EF1}" type="pres">
      <dgm:prSet presAssocID="{AAAB9E9F-00ED-49E3-AB62-D96830334DD3}" presName="hierChild4" presStyleCnt="0"/>
      <dgm:spPr/>
    </dgm:pt>
    <dgm:pt modelId="{2150D990-ECA5-44B8-883B-3499F8D6BCA1}" type="pres">
      <dgm:prSet presAssocID="{DFA9259E-D44F-462C-A933-4905F432AF7E}" presName="Name17" presStyleLbl="parChTrans1D3" presStyleIdx="1" presStyleCnt="2"/>
      <dgm:spPr/>
    </dgm:pt>
    <dgm:pt modelId="{0C8F74EC-4B74-4B73-A7E8-1094F7F59790}" type="pres">
      <dgm:prSet presAssocID="{5CA7FE0F-D0CC-4F8C-934A-95B7C8F3E385}" presName="hierRoot3" presStyleCnt="0"/>
      <dgm:spPr/>
    </dgm:pt>
    <dgm:pt modelId="{A21C62EA-C452-45E1-9539-FCE85162BE7E}" type="pres">
      <dgm:prSet presAssocID="{5CA7FE0F-D0CC-4F8C-934A-95B7C8F3E385}" presName="composite3" presStyleCnt="0"/>
      <dgm:spPr/>
    </dgm:pt>
    <dgm:pt modelId="{5CE19337-DF17-4033-B2AD-E81F7B2FFA65}" type="pres">
      <dgm:prSet presAssocID="{5CA7FE0F-D0CC-4F8C-934A-95B7C8F3E385}" presName="image3" presStyleLbl="node3" presStyleIdx="1" presStyleCnt="2" custLinFactNeighborX="-377" custLinFactNeighborY="37172"/>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8000" b="-8000"/>
          </a:stretch>
        </a:blipFill>
      </dgm:spPr>
    </dgm:pt>
    <dgm:pt modelId="{6F18E5E9-9988-436D-929A-5E2B1C84DAB6}" type="pres">
      <dgm:prSet presAssocID="{5CA7FE0F-D0CC-4F8C-934A-95B7C8F3E385}" presName="text3" presStyleLbl="revTx" presStyleIdx="3" presStyleCnt="6" custLinFactNeighborX="1" custLinFactNeighborY="43519">
        <dgm:presLayoutVars>
          <dgm:chPref val="3"/>
        </dgm:presLayoutVars>
      </dgm:prSet>
      <dgm:spPr/>
    </dgm:pt>
    <dgm:pt modelId="{8207223F-7935-4A12-8D4E-37F852DC7654}" type="pres">
      <dgm:prSet presAssocID="{5CA7FE0F-D0CC-4F8C-934A-95B7C8F3E385}" presName="hierChild4" presStyleCnt="0"/>
      <dgm:spPr/>
    </dgm:pt>
    <dgm:pt modelId="{BF9C4B63-2ED6-4412-B876-1952AD14492D}" type="pres">
      <dgm:prSet presAssocID="{022D20BB-5A2A-4C37-83A0-11173D8127D0}" presName="Name10" presStyleLbl="parChTrans1D2" presStyleIdx="1" presStyleCnt="3"/>
      <dgm:spPr/>
    </dgm:pt>
    <dgm:pt modelId="{09087354-6951-4E50-92E5-A0781319A3AF}" type="pres">
      <dgm:prSet presAssocID="{0517D5FF-C987-46BE-AEF9-A19D81735650}" presName="hierRoot2" presStyleCnt="0"/>
      <dgm:spPr/>
    </dgm:pt>
    <dgm:pt modelId="{958EA8DB-17FC-4FCF-9E47-ACB54F2AD71F}" type="pres">
      <dgm:prSet presAssocID="{0517D5FF-C987-46BE-AEF9-A19D81735650}" presName="composite2" presStyleCnt="0"/>
      <dgm:spPr/>
    </dgm:pt>
    <dgm:pt modelId="{2A5DFE65-45FB-4DB6-92F7-DB39B10E9424}" type="pres">
      <dgm:prSet presAssocID="{0517D5FF-C987-46BE-AEF9-A19D81735650}" presName="image2" presStyleLbl="node2" presStyleIdx="1" presStyleCnt="3" custLinFactNeighborX="15168"/>
      <dgm:spPr>
        <a:blipFill>
          <a:blip xmlns:r="http://schemas.openxmlformats.org/officeDocument/2006/relationships" r:embed="rId9">
            <a:extLst>
              <a:ext uri="{837473B0-CC2E-450A-ABE3-18F120FF3D39}">
                <a1611:picAttrSrcUrl xmlns:a1611="http://schemas.microsoft.com/office/drawing/2016/11/main" r:id="rId10"/>
              </a:ext>
            </a:extLst>
          </a:blip>
          <a:srcRect/>
          <a:stretch>
            <a:fillRect l="-25000" r="-25000"/>
          </a:stretch>
        </a:blipFill>
      </dgm:spPr>
    </dgm:pt>
    <dgm:pt modelId="{46FF3406-3793-4C14-B40F-C3926C592FA6}" type="pres">
      <dgm:prSet presAssocID="{0517D5FF-C987-46BE-AEF9-A19D81735650}" presName="text2" presStyleLbl="revTx" presStyleIdx="4" presStyleCnt="6" custLinFactNeighborX="12359" custLinFactNeighborY="-843">
        <dgm:presLayoutVars>
          <dgm:chPref val="3"/>
        </dgm:presLayoutVars>
      </dgm:prSet>
      <dgm:spPr/>
    </dgm:pt>
    <dgm:pt modelId="{29D32248-151F-4282-ADA2-7BBFFC704338}" type="pres">
      <dgm:prSet presAssocID="{0517D5FF-C987-46BE-AEF9-A19D81735650}" presName="hierChild3" presStyleCnt="0"/>
      <dgm:spPr/>
    </dgm:pt>
    <dgm:pt modelId="{5CAC1814-CB0F-416E-8C92-D74208727C8A}" type="pres">
      <dgm:prSet presAssocID="{69AE08DD-4C08-482F-8519-4B68362D9593}" presName="Name10" presStyleLbl="parChTrans1D2" presStyleIdx="2" presStyleCnt="3"/>
      <dgm:spPr/>
    </dgm:pt>
    <dgm:pt modelId="{14CCC792-F341-47BE-8E89-DD5738025EAB}" type="pres">
      <dgm:prSet presAssocID="{10F4114B-FA87-4ED1-8661-67C6B70476EA}" presName="hierRoot2" presStyleCnt="0"/>
      <dgm:spPr/>
    </dgm:pt>
    <dgm:pt modelId="{E0E729FD-A08C-4AE2-A5EE-4C86E4240915}" type="pres">
      <dgm:prSet presAssocID="{10F4114B-FA87-4ED1-8661-67C6B70476EA}" presName="composite2" presStyleCnt="0"/>
      <dgm:spPr/>
    </dgm:pt>
    <dgm:pt modelId="{34BF71C2-8977-4DA2-991E-49DFDC095991}" type="pres">
      <dgm:prSet presAssocID="{10F4114B-FA87-4ED1-8661-67C6B70476EA}" presName="image2" presStyleLbl="node2" presStyleIdx="2" presStyleCnt="3" custLinFactNeighborX="51171" custLinFactNeighborY="-125"/>
      <dgm:spPr>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a:stretch>
        </a:blipFill>
      </dgm:spPr>
    </dgm:pt>
    <dgm:pt modelId="{983E0836-8166-4C63-B331-296851128D85}" type="pres">
      <dgm:prSet presAssocID="{10F4114B-FA87-4ED1-8661-67C6B70476EA}" presName="text2" presStyleLbl="revTx" presStyleIdx="5" presStyleCnt="6">
        <dgm:presLayoutVars>
          <dgm:chPref val="3"/>
        </dgm:presLayoutVars>
      </dgm:prSet>
      <dgm:spPr/>
    </dgm:pt>
    <dgm:pt modelId="{CC161DC2-0778-4540-A481-9998175212B8}" type="pres">
      <dgm:prSet presAssocID="{10F4114B-FA87-4ED1-8661-67C6B70476EA}" presName="hierChild3" presStyleCnt="0"/>
      <dgm:spPr/>
    </dgm:pt>
  </dgm:ptLst>
  <dgm:cxnLst>
    <dgm:cxn modelId="{040DED12-AFAF-491E-89CB-61933EE12245}" srcId="{CE3595FE-BD41-43CE-AD3E-D4594BE22E69}" destId="{60FF02B2-4C98-4F50-AD36-9F240EC6239A}" srcOrd="0" destOrd="0" parTransId="{57A76ADF-ACB7-49B8-B868-C5426A98BE6D}" sibTransId="{1CB8ECC4-8E09-4674-B068-11E4935003AD}"/>
    <dgm:cxn modelId="{D2877A1A-BAE3-4740-ADAF-41E308C08298}" type="presOf" srcId="{0DFD961B-BC02-4F78-A40F-161D820D04FF}" destId="{1F341FC5-FC03-42D4-B9FD-57A3E8D346B0}" srcOrd="0" destOrd="0" presId="urn:microsoft.com/office/officeart/2009/layout/CirclePictureHierarchy"/>
    <dgm:cxn modelId="{AF132D1D-6069-4600-9FFF-A498CF3C8274}" type="presOf" srcId="{CE3595FE-BD41-43CE-AD3E-D4594BE22E69}" destId="{299F138F-4BAA-4932-BBBC-FD61D3EF847C}" srcOrd="0" destOrd="0" presId="urn:microsoft.com/office/officeart/2009/layout/CirclePictureHierarchy"/>
    <dgm:cxn modelId="{5E6BF028-9EA7-47BB-B6B8-78492B3F51A1}" srcId="{CE3595FE-BD41-43CE-AD3E-D4594BE22E69}" destId="{10F4114B-FA87-4ED1-8661-67C6B70476EA}" srcOrd="2" destOrd="0" parTransId="{69AE08DD-4C08-482F-8519-4B68362D9593}" sibTransId="{689A38F3-231B-41D7-8DA0-D37384F05926}"/>
    <dgm:cxn modelId="{44985F31-7096-4337-884B-CF3A11B72D56}" type="presOf" srcId="{AAAB9E9F-00ED-49E3-AB62-D96830334DD3}" destId="{FA94D820-F321-49EC-B1CB-088EBB1130DD}" srcOrd="0" destOrd="0" presId="urn:microsoft.com/office/officeart/2009/layout/CirclePictureHierarchy"/>
    <dgm:cxn modelId="{D030473F-BA71-4DE7-9D0A-5D2C29795CD4}" srcId="{CE3595FE-BD41-43CE-AD3E-D4594BE22E69}" destId="{0517D5FF-C987-46BE-AEF9-A19D81735650}" srcOrd="1" destOrd="0" parTransId="{022D20BB-5A2A-4C37-83A0-11173D8127D0}" sibTransId="{C1E65F50-BF94-48BB-86D1-06824F5ABB76}"/>
    <dgm:cxn modelId="{87244D42-A85C-46C0-87F3-0A69FBE10254}" type="presOf" srcId="{DFA9259E-D44F-462C-A933-4905F432AF7E}" destId="{2150D990-ECA5-44B8-883B-3499F8D6BCA1}" srcOrd="0" destOrd="0" presId="urn:microsoft.com/office/officeart/2009/layout/CirclePictureHierarchy"/>
    <dgm:cxn modelId="{3DDB8B5D-FDF0-4E49-8174-5325E5E1976B}" type="presOf" srcId="{10F4114B-FA87-4ED1-8661-67C6B70476EA}" destId="{983E0836-8166-4C63-B331-296851128D85}" srcOrd="0" destOrd="0" presId="urn:microsoft.com/office/officeart/2009/layout/CirclePictureHierarchy"/>
    <dgm:cxn modelId="{F668D070-5CF3-415F-B70A-6ECD4580C29F}" type="presOf" srcId="{60FF02B2-4C98-4F50-AD36-9F240EC6239A}" destId="{8757228D-EFC0-4996-9DD8-FFB25687F8A5}" srcOrd="0" destOrd="0" presId="urn:microsoft.com/office/officeart/2009/layout/CirclePictureHierarchy"/>
    <dgm:cxn modelId="{3FE23386-9C08-404B-B3A9-206104521A12}" type="presOf" srcId="{57A76ADF-ACB7-49B8-B868-C5426A98BE6D}" destId="{56B0C5D6-EFC8-4FD5-AD67-56D7ED928A50}" srcOrd="0" destOrd="0" presId="urn:microsoft.com/office/officeart/2009/layout/CirclePictureHierarchy"/>
    <dgm:cxn modelId="{CC1F9C86-36F4-4DE0-867C-25205B8D95CB}" type="presOf" srcId="{022D20BB-5A2A-4C37-83A0-11173D8127D0}" destId="{BF9C4B63-2ED6-4412-B876-1952AD14492D}" srcOrd="0" destOrd="0" presId="urn:microsoft.com/office/officeart/2009/layout/CirclePictureHierarchy"/>
    <dgm:cxn modelId="{1333D089-6549-4977-9521-887636433F2F}" srcId="{60FF02B2-4C98-4F50-AD36-9F240EC6239A}" destId="{AAAB9E9F-00ED-49E3-AB62-D96830334DD3}" srcOrd="0" destOrd="0" parTransId="{0DFD961B-BC02-4F78-A40F-161D820D04FF}" sibTransId="{3AF44A7B-90B7-492F-9A1A-1548A12EC3CE}"/>
    <dgm:cxn modelId="{ED864598-C388-4651-84AB-52CCEA50B2D6}" type="presOf" srcId="{0517D5FF-C987-46BE-AEF9-A19D81735650}" destId="{46FF3406-3793-4C14-B40F-C3926C592FA6}" srcOrd="0" destOrd="0" presId="urn:microsoft.com/office/officeart/2009/layout/CirclePictureHierarchy"/>
    <dgm:cxn modelId="{214320A7-B9E2-4965-8B58-B94D486D6EF9}" type="presOf" srcId="{F2B20A24-11A3-4EE3-AD1D-209C2D8D3849}" destId="{AB6783FA-0E56-41CA-ACDE-677EB66C5237}" srcOrd="0" destOrd="0" presId="urn:microsoft.com/office/officeart/2009/layout/CirclePictureHierarchy"/>
    <dgm:cxn modelId="{441201C2-1F23-42AA-9BDE-6EDB2E5A7F0C}" srcId="{60FF02B2-4C98-4F50-AD36-9F240EC6239A}" destId="{5CA7FE0F-D0CC-4F8C-934A-95B7C8F3E385}" srcOrd="1" destOrd="0" parTransId="{DFA9259E-D44F-462C-A933-4905F432AF7E}" sibTransId="{84B00DCD-C2A0-453D-8CD9-16DB3186D3F1}"/>
    <dgm:cxn modelId="{DF11C2CF-A53F-4B79-B5DC-862383D77691}" type="presOf" srcId="{5CA7FE0F-D0CC-4F8C-934A-95B7C8F3E385}" destId="{6F18E5E9-9988-436D-929A-5E2B1C84DAB6}" srcOrd="0" destOrd="0" presId="urn:microsoft.com/office/officeart/2009/layout/CirclePictureHierarchy"/>
    <dgm:cxn modelId="{C1558DD7-0D95-4937-A0FD-65826B242666}" srcId="{F2B20A24-11A3-4EE3-AD1D-209C2D8D3849}" destId="{CE3595FE-BD41-43CE-AD3E-D4594BE22E69}" srcOrd="0" destOrd="0" parTransId="{8FA99928-2CF0-4C75-BA50-18C6C16A1CEF}" sibTransId="{2E9449BD-EDD2-4E06-B471-C5B728813953}"/>
    <dgm:cxn modelId="{9BF550FE-68E6-4187-9584-C0D51451D288}" type="presOf" srcId="{69AE08DD-4C08-482F-8519-4B68362D9593}" destId="{5CAC1814-CB0F-416E-8C92-D74208727C8A}" srcOrd="0" destOrd="0" presId="urn:microsoft.com/office/officeart/2009/layout/CirclePictureHierarchy"/>
    <dgm:cxn modelId="{1C3C81D9-7A5B-4689-BED5-057A05BBD337}" type="presParOf" srcId="{AB6783FA-0E56-41CA-ACDE-677EB66C5237}" destId="{BC155848-055C-41CB-99FF-8E959A24D2AD}" srcOrd="0" destOrd="0" presId="urn:microsoft.com/office/officeart/2009/layout/CirclePictureHierarchy"/>
    <dgm:cxn modelId="{48A718A0-1ED1-4240-A701-EF03B1750417}" type="presParOf" srcId="{BC155848-055C-41CB-99FF-8E959A24D2AD}" destId="{56D72F9B-D3AA-40ED-831B-C3D2F9056B17}" srcOrd="0" destOrd="0" presId="urn:microsoft.com/office/officeart/2009/layout/CirclePictureHierarchy"/>
    <dgm:cxn modelId="{EA96AE5F-220C-40BA-9E62-8CAD6F29ED73}" type="presParOf" srcId="{56D72F9B-D3AA-40ED-831B-C3D2F9056B17}" destId="{040C5E44-E2EC-4438-883D-1E66166DD6D9}" srcOrd="0" destOrd="0" presId="urn:microsoft.com/office/officeart/2009/layout/CirclePictureHierarchy"/>
    <dgm:cxn modelId="{8AED8B03-A78B-4A3D-9305-15C7EDFBF3B0}" type="presParOf" srcId="{56D72F9B-D3AA-40ED-831B-C3D2F9056B17}" destId="{299F138F-4BAA-4932-BBBC-FD61D3EF847C}" srcOrd="1" destOrd="0" presId="urn:microsoft.com/office/officeart/2009/layout/CirclePictureHierarchy"/>
    <dgm:cxn modelId="{0F3CCE9D-DEAA-44EF-97B9-564C91D812E9}" type="presParOf" srcId="{BC155848-055C-41CB-99FF-8E959A24D2AD}" destId="{3F6751E1-BBBE-447B-9822-B586961D5DD5}" srcOrd="1" destOrd="0" presId="urn:microsoft.com/office/officeart/2009/layout/CirclePictureHierarchy"/>
    <dgm:cxn modelId="{4AD937EB-3655-4AE8-8CC4-738BB4427564}" type="presParOf" srcId="{3F6751E1-BBBE-447B-9822-B586961D5DD5}" destId="{56B0C5D6-EFC8-4FD5-AD67-56D7ED928A50}" srcOrd="0" destOrd="0" presId="urn:microsoft.com/office/officeart/2009/layout/CirclePictureHierarchy"/>
    <dgm:cxn modelId="{268154D2-73DD-4D8C-810C-5BAAAE33AA51}" type="presParOf" srcId="{3F6751E1-BBBE-447B-9822-B586961D5DD5}" destId="{B475E4CC-7661-4475-9614-5D96A6AF981F}" srcOrd="1" destOrd="0" presId="urn:microsoft.com/office/officeart/2009/layout/CirclePictureHierarchy"/>
    <dgm:cxn modelId="{4B10424F-A80D-4F9D-A585-C7886DDC012D}" type="presParOf" srcId="{B475E4CC-7661-4475-9614-5D96A6AF981F}" destId="{B31D36C2-AE8F-42FE-8D28-654F9B57953B}" srcOrd="0" destOrd="0" presId="urn:microsoft.com/office/officeart/2009/layout/CirclePictureHierarchy"/>
    <dgm:cxn modelId="{BBB6357B-9082-447A-AEC2-F3F4FA69C114}" type="presParOf" srcId="{B31D36C2-AE8F-42FE-8D28-654F9B57953B}" destId="{A4D4F6F6-FDA0-406D-99FB-87C63DE9EEF2}" srcOrd="0" destOrd="0" presId="urn:microsoft.com/office/officeart/2009/layout/CirclePictureHierarchy"/>
    <dgm:cxn modelId="{BA8F55DD-AFF6-418F-BB45-BE8228B7132B}" type="presParOf" srcId="{B31D36C2-AE8F-42FE-8D28-654F9B57953B}" destId="{8757228D-EFC0-4996-9DD8-FFB25687F8A5}" srcOrd="1" destOrd="0" presId="urn:microsoft.com/office/officeart/2009/layout/CirclePictureHierarchy"/>
    <dgm:cxn modelId="{5A7AD968-4448-4739-97A9-060627AE0921}" type="presParOf" srcId="{B475E4CC-7661-4475-9614-5D96A6AF981F}" destId="{A07B005E-CFB6-46CD-BD91-86E90204280A}" srcOrd="1" destOrd="0" presId="urn:microsoft.com/office/officeart/2009/layout/CirclePictureHierarchy"/>
    <dgm:cxn modelId="{57E3CBE8-3F78-4CD4-8DC5-F90512802506}" type="presParOf" srcId="{A07B005E-CFB6-46CD-BD91-86E90204280A}" destId="{1F341FC5-FC03-42D4-B9FD-57A3E8D346B0}" srcOrd="0" destOrd="0" presId="urn:microsoft.com/office/officeart/2009/layout/CirclePictureHierarchy"/>
    <dgm:cxn modelId="{F2104CCE-973D-4179-8808-C8206A6ECC09}" type="presParOf" srcId="{A07B005E-CFB6-46CD-BD91-86E90204280A}" destId="{43D53393-A9B7-487E-BD4F-BFCA448E83E4}" srcOrd="1" destOrd="0" presId="urn:microsoft.com/office/officeart/2009/layout/CirclePictureHierarchy"/>
    <dgm:cxn modelId="{8ACBE4C7-2172-473E-AB27-244C24D0CDB8}" type="presParOf" srcId="{43D53393-A9B7-487E-BD4F-BFCA448E83E4}" destId="{6E9DD429-701C-4524-B9A2-77C171913023}" srcOrd="0" destOrd="0" presId="urn:microsoft.com/office/officeart/2009/layout/CirclePictureHierarchy"/>
    <dgm:cxn modelId="{A3949E4E-FDC9-4642-8B0D-733999524C4B}" type="presParOf" srcId="{6E9DD429-701C-4524-B9A2-77C171913023}" destId="{D9C3C902-38BE-4860-B9C5-9BD1C160F9E7}" srcOrd="0" destOrd="0" presId="urn:microsoft.com/office/officeart/2009/layout/CirclePictureHierarchy"/>
    <dgm:cxn modelId="{72C3AA20-6DAF-4FC0-A2D4-13D2CC0CACF5}" type="presParOf" srcId="{6E9DD429-701C-4524-B9A2-77C171913023}" destId="{FA94D820-F321-49EC-B1CB-088EBB1130DD}" srcOrd="1" destOrd="0" presId="urn:microsoft.com/office/officeart/2009/layout/CirclePictureHierarchy"/>
    <dgm:cxn modelId="{5BCD9E1F-2183-4F9B-93D8-D8DBF7E8134C}" type="presParOf" srcId="{43D53393-A9B7-487E-BD4F-BFCA448E83E4}" destId="{682AE01A-C28A-4067-8BE2-30273BA48EF1}" srcOrd="1" destOrd="0" presId="urn:microsoft.com/office/officeart/2009/layout/CirclePictureHierarchy"/>
    <dgm:cxn modelId="{D5E0B56C-7850-4F0B-B4D8-A7A85714C985}" type="presParOf" srcId="{A07B005E-CFB6-46CD-BD91-86E90204280A}" destId="{2150D990-ECA5-44B8-883B-3499F8D6BCA1}" srcOrd="2" destOrd="0" presId="urn:microsoft.com/office/officeart/2009/layout/CirclePictureHierarchy"/>
    <dgm:cxn modelId="{7B7D4879-EB76-4149-8BB7-C8D83F1DC6E2}" type="presParOf" srcId="{A07B005E-CFB6-46CD-BD91-86E90204280A}" destId="{0C8F74EC-4B74-4B73-A7E8-1094F7F59790}" srcOrd="3" destOrd="0" presId="urn:microsoft.com/office/officeart/2009/layout/CirclePictureHierarchy"/>
    <dgm:cxn modelId="{7CF4DFE7-7327-43FB-8CC0-310FEA7D6237}" type="presParOf" srcId="{0C8F74EC-4B74-4B73-A7E8-1094F7F59790}" destId="{A21C62EA-C452-45E1-9539-FCE85162BE7E}" srcOrd="0" destOrd="0" presId="urn:microsoft.com/office/officeart/2009/layout/CirclePictureHierarchy"/>
    <dgm:cxn modelId="{1DDFFE27-222D-47C6-A4DD-8DA3F8FF55D6}" type="presParOf" srcId="{A21C62EA-C452-45E1-9539-FCE85162BE7E}" destId="{5CE19337-DF17-4033-B2AD-E81F7B2FFA65}" srcOrd="0" destOrd="0" presId="urn:microsoft.com/office/officeart/2009/layout/CirclePictureHierarchy"/>
    <dgm:cxn modelId="{669EC1DA-14EC-4057-9AC0-36E83BD7FAFF}" type="presParOf" srcId="{A21C62EA-C452-45E1-9539-FCE85162BE7E}" destId="{6F18E5E9-9988-436D-929A-5E2B1C84DAB6}" srcOrd="1" destOrd="0" presId="urn:microsoft.com/office/officeart/2009/layout/CirclePictureHierarchy"/>
    <dgm:cxn modelId="{A215F66C-2B48-4C08-BD10-95E310970AC8}" type="presParOf" srcId="{0C8F74EC-4B74-4B73-A7E8-1094F7F59790}" destId="{8207223F-7935-4A12-8D4E-37F852DC7654}" srcOrd="1" destOrd="0" presId="urn:microsoft.com/office/officeart/2009/layout/CirclePictureHierarchy"/>
    <dgm:cxn modelId="{894EC136-4108-40B7-A97C-3AC9B980CAB2}" type="presParOf" srcId="{3F6751E1-BBBE-447B-9822-B586961D5DD5}" destId="{BF9C4B63-2ED6-4412-B876-1952AD14492D}" srcOrd="2" destOrd="0" presId="urn:microsoft.com/office/officeart/2009/layout/CirclePictureHierarchy"/>
    <dgm:cxn modelId="{28AF2245-3F84-4013-98D2-3764143F61C6}" type="presParOf" srcId="{3F6751E1-BBBE-447B-9822-B586961D5DD5}" destId="{09087354-6951-4E50-92E5-A0781319A3AF}" srcOrd="3" destOrd="0" presId="urn:microsoft.com/office/officeart/2009/layout/CirclePictureHierarchy"/>
    <dgm:cxn modelId="{5A1BA1B2-4394-4C16-BA0E-86A3ECD18F64}" type="presParOf" srcId="{09087354-6951-4E50-92E5-A0781319A3AF}" destId="{958EA8DB-17FC-4FCF-9E47-ACB54F2AD71F}" srcOrd="0" destOrd="0" presId="urn:microsoft.com/office/officeart/2009/layout/CirclePictureHierarchy"/>
    <dgm:cxn modelId="{00F51EC0-2282-42C6-A5F3-32D8A506551C}" type="presParOf" srcId="{958EA8DB-17FC-4FCF-9E47-ACB54F2AD71F}" destId="{2A5DFE65-45FB-4DB6-92F7-DB39B10E9424}" srcOrd="0" destOrd="0" presId="urn:microsoft.com/office/officeart/2009/layout/CirclePictureHierarchy"/>
    <dgm:cxn modelId="{7103EEA9-27A8-401A-BAB8-FFEF9D749CE6}" type="presParOf" srcId="{958EA8DB-17FC-4FCF-9E47-ACB54F2AD71F}" destId="{46FF3406-3793-4C14-B40F-C3926C592FA6}" srcOrd="1" destOrd="0" presId="urn:microsoft.com/office/officeart/2009/layout/CirclePictureHierarchy"/>
    <dgm:cxn modelId="{D0C1464B-868B-4022-9DF3-F73485A818EC}" type="presParOf" srcId="{09087354-6951-4E50-92E5-A0781319A3AF}" destId="{29D32248-151F-4282-ADA2-7BBFFC704338}" srcOrd="1" destOrd="0" presId="urn:microsoft.com/office/officeart/2009/layout/CirclePictureHierarchy"/>
    <dgm:cxn modelId="{BA3315CB-7D77-43E8-9795-9B23F5DD957D}" type="presParOf" srcId="{3F6751E1-BBBE-447B-9822-B586961D5DD5}" destId="{5CAC1814-CB0F-416E-8C92-D74208727C8A}" srcOrd="4" destOrd="0" presId="urn:microsoft.com/office/officeart/2009/layout/CirclePictureHierarchy"/>
    <dgm:cxn modelId="{429A25BA-645D-471A-B043-1C20FC48F61A}" type="presParOf" srcId="{3F6751E1-BBBE-447B-9822-B586961D5DD5}" destId="{14CCC792-F341-47BE-8E89-DD5738025EAB}" srcOrd="5" destOrd="0" presId="urn:microsoft.com/office/officeart/2009/layout/CirclePictureHierarchy"/>
    <dgm:cxn modelId="{0B7EEF93-3AFE-420D-9EE3-50D264931C20}" type="presParOf" srcId="{14CCC792-F341-47BE-8E89-DD5738025EAB}" destId="{E0E729FD-A08C-4AE2-A5EE-4C86E4240915}" srcOrd="0" destOrd="0" presId="urn:microsoft.com/office/officeart/2009/layout/CirclePictureHierarchy"/>
    <dgm:cxn modelId="{2E530EB9-028C-4B60-92B2-36D8AA81A45A}" type="presParOf" srcId="{E0E729FD-A08C-4AE2-A5EE-4C86E4240915}" destId="{34BF71C2-8977-4DA2-991E-49DFDC095991}" srcOrd="0" destOrd="0" presId="urn:microsoft.com/office/officeart/2009/layout/CirclePictureHierarchy"/>
    <dgm:cxn modelId="{CD9B69AB-17C5-4051-8D44-DF96A94A929F}" type="presParOf" srcId="{E0E729FD-A08C-4AE2-A5EE-4C86E4240915}" destId="{983E0836-8166-4C63-B331-296851128D85}" srcOrd="1" destOrd="0" presId="urn:microsoft.com/office/officeart/2009/layout/CirclePictureHierarchy"/>
    <dgm:cxn modelId="{1AA7C346-E411-4D9A-90CF-3C33084E3490}" type="presParOf" srcId="{14CCC792-F341-47BE-8E89-DD5738025EAB}" destId="{CC161DC2-0778-4540-A481-9998175212B8}" srcOrd="1" destOrd="0" presId="urn:microsoft.com/office/officeart/2009/layout/CirclePicture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6B222-26E9-4AC5-841B-6B358C5453F7}">
      <dsp:nvSpPr>
        <dsp:cNvPr id="0" name=""/>
        <dsp:cNvSpPr/>
      </dsp:nvSpPr>
      <dsp:spPr>
        <a:xfrm>
          <a:off x="0" y="0"/>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Hak</a:t>
          </a:r>
          <a:r>
            <a:rPr lang="en-US" sz="1900" kern="1200" dirty="0"/>
            <a:t> </a:t>
          </a:r>
          <a:r>
            <a:rPr lang="en-US" sz="1900" kern="1200" dirty="0" err="1"/>
            <a:t>Asasi</a:t>
          </a:r>
          <a:r>
            <a:rPr lang="en-US" sz="1900" kern="1200" dirty="0"/>
            <a:t> </a:t>
          </a:r>
          <a:r>
            <a:rPr lang="en-US" sz="1900" kern="1200" dirty="0" err="1"/>
            <a:t>Manusia</a:t>
          </a:r>
          <a:r>
            <a:rPr lang="en-US" sz="1900" kern="1200" dirty="0"/>
            <a:t> </a:t>
          </a:r>
          <a:r>
            <a:rPr lang="en-US" sz="1900" kern="1200" dirty="0" err="1"/>
            <a:t>untuk</a:t>
          </a:r>
          <a:r>
            <a:rPr lang="en-US" sz="1900" kern="1200" dirty="0"/>
            <a:t> </a:t>
          </a:r>
          <a:r>
            <a:rPr lang="en-US" sz="1900" kern="1200" dirty="0" err="1"/>
            <a:t>sehat</a:t>
          </a:r>
          <a:r>
            <a:rPr lang="en-US" sz="1900" kern="1200" dirty="0"/>
            <a:t>, </a:t>
          </a:r>
          <a:r>
            <a:rPr lang="en-US" sz="1900" kern="1200" dirty="0" err="1"/>
            <a:t>mendapat</a:t>
          </a:r>
          <a:r>
            <a:rPr lang="en-US" sz="1900" kern="1200" dirty="0"/>
            <a:t> </a:t>
          </a:r>
          <a:r>
            <a:rPr lang="en-US" sz="1900" kern="1200" dirty="0" err="1"/>
            <a:t>akses</a:t>
          </a:r>
          <a:r>
            <a:rPr lang="en-US" sz="1900" kern="1200" dirty="0"/>
            <a:t> </a:t>
          </a:r>
          <a:r>
            <a:rPr lang="en-US" sz="1900" kern="1200" dirty="0" err="1"/>
            <a:t>terhadap</a:t>
          </a:r>
          <a:r>
            <a:rPr lang="en-US" sz="1900" kern="1200" dirty="0"/>
            <a:t> </a:t>
          </a:r>
          <a:r>
            <a:rPr lang="en-US" sz="1900" kern="1200" dirty="0" err="1"/>
            <a:t>pelayanan</a:t>
          </a:r>
          <a:r>
            <a:rPr lang="en-US" sz="1900" kern="1200" dirty="0"/>
            <a:t> </a:t>
          </a:r>
          <a:r>
            <a:rPr lang="en-US" sz="1900" kern="1200" dirty="0" err="1"/>
            <a:t>kesehatan</a:t>
          </a:r>
          <a:r>
            <a:rPr lang="en-US" sz="1900" kern="1200" dirty="0"/>
            <a:t> dan </a:t>
          </a:r>
          <a:r>
            <a:rPr lang="en-US" sz="1900" kern="1200" dirty="0" err="1"/>
            <a:t>fasilitas</a:t>
          </a:r>
          <a:r>
            <a:rPr lang="en-US" sz="1900" kern="1200" dirty="0"/>
            <a:t> </a:t>
          </a:r>
          <a:r>
            <a:rPr lang="en-US" sz="1900" kern="1200" dirty="0" err="1"/>
            <a:t>kesehatan</a:t>
          </a:r>
          <a:r>
            <a:rPr lang="en-US" sz="1900" kern="1200" dirty="0"/>
            <a:t> yang </a:t>
          </a:r>
          <a:r>
            <a:rPr lang="en-US" sz="1900" kern="1200" dirty="0" err="1"/>
            <a:t>layak</a:t>
          </a:r>
          <a:r>
            <a:rPr lang="en-US" sz="1900" kern="1200" dirty="0"/>
            <a:t>, demi </a:t>
          </a:r>
          <a:r>
            <a:rPr lang="en-US" sz="1900" kern="1200" dirty="0" err="1"/>
            <a:t>tercapainya</a:t>
          </a:r>
          <a:r>
            <a:rPr lang="en-US" sz="1900" kern="1200" dirty="0"/>
            <a:t> </a:t>
          </a:r>
          <a:r>
            <a:rPr lang="en-US" sz="1900" kern="1200" dirty="0" err="1"/>
            <a:t>kesejahteraan</a:t>
          </a:r>
          <a:r>
            <a:rPr lang="en-US" sz="1900" kern="1200" dirty="0"/>
            <a:t> </a:t>
          </a:r>
          <a:r>
            <a:rPr lang="en-US" sz="1900" kern="1200" dirty="0" err="1"/>
            <a:t>lahir</a:t>
          </a:r>
          <a:r>
            <a:rPr lang="en-US" sz="1900" kern="1200" dirty="0"/>
            <a:t> dan </a:t>
          </a:r>
          <a:r>
            <a:rPr lang="en-US" sz="1900" kern="1200" dirty="0" err="1"/>
            <a:t>batin</a:t>
          </a:r>
          <a:r>
            <a:rPr lang="en-US" sz="1900" kern="1200" dirty="0"/>
            <a:t> </a:t>
          </a:r>
          <a:r>
            <a:rPr lang="en-US" sz="1900" kern="1200" dirty="0" err="1"/>
            <a:t>serta</a:t>
          </a:r>
          <a:r>
            <a:rPr lang="en-US" sz="1900" kern="1200" dirty="0"/>
            <a:t> </a:t>
          </a:r>
          <a:r>
            <a:rPr lang="en-US" sz="1900" kern="1200" dirty="0" err="1"/>
            <a:t>peningkatan</a:t>
          </a:r>
          <a:r>
            <a:rPr lang="en-US" sz="1900" kern="1200" dirty="0"/>
            <a:t> </a:t>
          </a:r>
          <a:r>
            <a:rPr lang="en-US" sz="1900" kern="1200" dirty="0" err="1"/>
            <a:t>kualitas</a:t>
          </a:r>
          <a:r>
            <a:rPr lang="en-US" sz="1900" kern="1200" dirty="0"/>
            <a:t> </a:t>
          </a:r>
          <a:r>
            <a:rPr lang="en-US" sz="1900" kern="1200" dirty="0" err="1"/>
            <a:t>hidup</a:t>
          </a:r>
          <a:r>
            <a:rPr lang="en-US" sz="1900" kern="1200" dirty="0"/>
            <a:t> (</a:t>
          </a:r>
          <a:r>
            <a:rPr lang="en-US" sz="1900" kern="1200" dirty="0" err="1"/>
            <a:t>Deklarasai</a:t>
          </a:r>
          <a:r>
            <a:rPr lang="en-US" sz="1900" kern="1200" dirty="0"/>
            <a:t> WHO)</a:t>
          </a:r>
          <a:endParaRPr lang="en-ID" sz="1900" kern="1200" dirty="0"/>
        </a:p>
      </dsp:txBody>
      <dsp:txXfrm>
        <a:off x="38234" y="38234"/>
        <a:ext cx="7529629" cy="1228933"/>
      </dsp:txXfrm>
    </dsp:sp>
    <dsp:sp modelId="{1116F7B1-9AF6-4901-8BF2-CBEA18AFFC37}">
      <dsp:nvSpPr>
        <dsp:cNvPr id="0" name=""/>
        <dsp:cNvSpPr/>
      </dsp:nvSpPr>
      <dsp:spPr>
        <a:xfrm>
          <a:off x="788669" y="1522968"/>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Kewajiban</a:t>
          </a:r>
          <a:r>
            <a:rPr lang="en-US" sz="1900" kern="1200" dirty="0"/>
            <a:t> </a:t>
          </a:r>
          <a:r>
            <a:rPr lang="en-US" sz="1900" kern="1200" dirty="0" err="1"/>
            <a:t>Dokter</a:t>
          </a:r>
          <a:r>
            <a:rPr lang="en-US" sz="1900" kern="1200" dirty="0"/>
            <a:t> dan Tenaga </a:t>
          </a:r>
          <a:r>
            <a:rPr lang="en-US" sz="1900" kern="1200" dirty="0" err="1"/>
            <a:t>Medis</a:t>
          </a:r>
          <a:r>
            <a:rPr lang="en-US" sz="1900" kern="1200" dirty="0"/>
            <a:t> / </a:t>
          </a:r>
          <a:r>
            <a:rPr lang="en-US" sz="1900" kern="1200" dirty="0" err="1"/>
            <a:t>Sumpah</a:t>
          </a:r>
          <a:r>
            <a:rPr lang="en-US" sz="1900" kern="1200" dirty="0"/>
            <a:t> </a:t>
          </a:r>
          <a:r>
            <a:rPr lang="en-US" sz="1900" kern="1200" dirty="0" err="1"/>
            <a:t>Hippokrates</a:t>
          </a:r>
          <a:r>
            <a:rPr lang="en-US" sz="1900" kern="1200" dirty="0"/>
            <a:t> </a:t>
          </a:r>
          <a:r>
            <a:rPr lang="en-US" sz="1900" kern="1200" dirty="0" err="1"/>
            <a:t>untuk</a:t>
          </a:r>
          <a:r>
            <a:rPr lang="en-US" sz="1900" kern="1200" dirty="0"/>
            <a:t> </a:t>
          </a:r>
          <a:r>
            <a:rPr lang="en-US" sz="1900" kern="1200" dirty="0" err="1"/>
            <a:t>memenuhi</a:t>
          </a:r>
          <a:r>
            <a:rPr lang="en-US" sz="1900" kern="1200" dirty="0"/>
            <a:t> </a:t>
          </a:r>
          <a:r>
            <a:rPr lang="en-US" sz="1900" kern="1200" dirty="0" err="1"/>
            <a:t>hak</a:t>
          </a:r>
          <a:r>
            <a:rPr lang="en-US" sz="1900" kern="1200" dirty="0"/>
            <a:t> </a:t>
          </a:r>
          <a:r>
            <a:rPr lang="en-US" sz="1900" kern="1200" dirty="0" err="1"/>
            <a:t>kesehatan</a:t>
          </a:r>
          <a:r>
            <a:rPr lang="en-US" sz="1900" kern="1200" dirty="0"/>
            <a:t> </a:t>
          </a:r>
          <a:r>
            <a:rPr lang="en-US" sz="1900" kern="1200" dirty="0" err="1"/>
            <a:t>manusia</a:t>
          </a:r>
          <a:endParaRPr lang="en-ID" sz="1900" kern="1200" dirty="0"/>
        </a:p>
      </dsp:txBody>
      <dsp:txXfrm>
        <a:off x="826903" y="1561202"/>
        <a:ext cx="7224611" cy="1228933"/>
      </dsp:txXfrm>
    </dsp:sp>
    <dsp:sp modelId="{0CAD1B7F-7C9C-451A-928B-C2B593BAEC78}">
      <dsp:nvSpPr>
        <dsp:cNvPr id="0" name=""/>
        <dsp:cNvSpPr/>
      </dsp:nvSpPr>
      <dsp:spPr>
        <a:xfrm>
          <a:off x="1577339" y="3045936"/>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Peran</a:t>
          </a:r>
          <a:r>
            <a:rPr lang="en-US" sz="1900" kern="1200" dirty="0"/>
            <a:t>, </a:t>
          </a:r>
          <a:r>
            <a:rPr lang="en-US" sz="1900" kern="1200" dirty="0" err="1"/>
            <a:t>Fungsi</a:t>
          </a:r>
          <a:r>
            <a:rPr lang="en-US" sz="1900" kern="1200" dirty="0"/>
            <a:t> dan </a:t>
          </a:r>
          <a:r>
            <a:rPr lang="en-US" sz="1900" kern="1200" dirty="0" err="1"/>
            <a:t>Tujuan</a:t>
          </a:r>
          <a:r>
            <a:rPr lang="en-US" sz="1900" kern="1200" dirty="0"/>
            <a:t> Negara welfare state (</a:t>
          </a:r>
          <a:r>
            <a:rPr lang="en-US" sz="1900" kern="1200" dirty="0" err="1"/>
            <a:t>menjamin</a:t>
          </a:r>
          <a:r>
            <a:rPr lang="en-US" sz="1900" kern="1200" dirty="0"/>
            <a:t> </a:t>
          </a:r>
          <a:r>
            <a:rPr lang="en-US" sz="1900" kern="1200" dirty="0" err="1"/>
            <a:t>kesejahteraan</a:t>
          </a:r>
          <a:r>
            <a:rPr lang="en-US" sz="1900" kern="1200" dirty="0"/>
            <a:t> </a:t>
          </a:r>
          <a:r>
            <a:rPr lang="en-US" sz="1900" kern="1200" dirty="0" err="1"/>
            <a:t>masyarakatnya</a:t>
          </a:r>
          <a:r>
            <a:rPr lang="en-US" sz="1900" kern="1200" dirty="0"/>
            <a:t>) yang </a:t>
          </a:r>
          <a:r>
            <a:rPr lang="en-US" sz="1900" kern="1200" dirty="0" err="1"/>
            <a:t>diamanatkan</a:t>
          </a:r>
          <a:r>
            <a:rPr lang="en-US" sz="1900" kern="1200" dirty="0"/>
            <a:t> </a:t>
          </a:r>
          <a:r>
            <a:rPr lang="en-US" sz="1900" kern="1200" dirty="0" err="1"/>
            <a:t>kepada</a:t>
          </a:r>
          <a:r>
            <a:rPr lang="en-US" sz="1900" kern="1200" dirty="0"/>
            <a:t> </a:t>
          </a:r>
          <a:r>
            <a:rPr lang="en-US" sz="1900" kern="1200" dirty="0" err="1"/>
            <a:t>Pemerintah</a:t>
          </a:r>
          <a:r>
            <a:rPr lang="en-US" sz="1900" kern="1200" dirty="0"/>
            <a:t> </a:t>
          </a:r>
          <a:r>
            <a:rPr lang="en-US" sz="1900" kern="1200" dirty="0" err="1"/>
            <a:t>untuk</a:t>
          </a:r>
          <a:r>
            <a:rPr lang="en-US" sz="1900" kern="1200" dirty="0"/>
            <a:t> </a:t>
          </a:r>
          <a:r>
            <a:rPr lang="en-US" sz="1900" kern="1200" dirty="0" err="1"/>
            <a:t>mensejahterakan</a:t>
          </a:r>
          <a:r>
            <a:rPr lang="en-US" sz="1900" kern="1200" dirty="0"/>
            <a:t> </a:t>
          </a:r>
          <a:r>
            <a:rPr lang="en-US" sz="1900" kern="1200" dirty="0" err="1"/>
            <a:t>masyarakat</a:t>
          </a:r>
          <a:r>
            <a:rPr lang="en-US" sz="1900" kern="1200" dirty="0"/>
            <a:t> yang </a:t>
          </a:r>
          <a:r>
            <a:rPr lang="en-US" sz="1900" kern="1200" dirty="0" err="1"/>
            <a:t>dapat</a:t>
          </a:r>
          <a:r>
            <a:rPr lang="en-US" sz="1900" kern="1200" dirty="0"/>
            <a:t> </a:t>
          </a:r>
          <a:r>
            <a:rPr lang="en-US" sz="1900" kern="1200" dirty="0" err="1"/>
            <a:t>dicapai</a:t>
          </a:r>
          <a:r>
            <a:rPr lang="en-US" sz="1900" kern="1200" dirty="0"/>
            <a:t> </a:t>
          </a:r>
          <a:r>
            <a:rPr lang="en-US" sz="1900" kern="1200" dirty="0" err="1"/>
            <a:t>melalui</a:t>
          </a:r>
          <a:r>
            <a:rPr lang="en-US" sz="1900" kern="1200" dirty="0"/>
            <a:t> </a:t>
          </a:r>
          <a:r>
            <a:rPr lang="en-US" sz="1900" kern="1200" dirty="0" err="1"/>
            <a:t>pelayanan</a:t>
          </a:r>
          <a:r>
            <a:rPr lang="en-US" sz="1900" kern="1200" dirty="0"/>
            <a:t> </a:t>
          </a:r>
          <a:r>
            <a:rPr lang="en-US" sz="1900" kern="1200" dirty="0" err="1"/>
            <a:t>kesehatan</a:t>
          </a:r>
          <a:r>
            <a:rPr lang="en-US" sz="1900" kern="1200" dirty="0"/>
            <a:t> dan </a:t>
          </a:r>
          <a:r>
            <a:rPr lang="en-US" sz="1900" kern="1200" dirty="0" err="1"/>
            <a:t>penyediaan</a:t>
          </a:r>
          <a:r>
            <a:rPr lang="en-US" sz="1900" kern="1200" dirty="0"/>
            <a:t> </a:t>
          </a:r>
          <a:r>
            <a:rPr lang="en-US" sz="1900" kern="1200" dirty="0" err="1"/>
            <a:t>fasilitas</a:t>
          </a:r>
          <a:r>
            <a:rPr lang="en-US" sz="1900" kern="1200" dirty="0"/>
            <a:t> </a:t>
          </a:r>
          <a:r>
            <a:rPr lang="en-US" sz="1900" kern="1200" dirty="0" err="1"/>
            <a:t>kesehatan</a:t>
          </a:r>
          <a:r>
            <a:rPr lang="en-US" sz="1900" kern="1200" dirty="0"/>
            <a:t> yang </a:t>
          </a:r>
          <a:r>
            <a:rPr lang="en-US" sz="1900" kern="1200" dirty="0" err="1"/>
            <a:t>layak</a:t>
          </a:r>
          <a:endParaRPr lang="en-ID" sz="1900" kern="1200" dirty="0"/>
        </a:p>
      </dsp:txBody>
      <dsp:txXfrm>
        <a:off x="1615573" y="3084170"/>
        <a:ext cx="7224611" cy="1228933"/>
      </dsp:txXfrm>
    </dsp:sp>
    <dsp:sp modelId="{3C239C96-647B-4731-B417-C31F800836A8}">
      <dsp:nvSpPr>
        <dsp:cNvPr id="0" name=""/>
        <dsp:cNvSpPr/>
      </dsp:nvSpPr>
      <dsp:spPr>
        <a:xfrm>
          <a:off x="80897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ID" sz="3600" kern="1200"/>
        </a:p>
      </dsp:txBody>
      <dsp:txXfrm>
        <a:off x="8280664" y="989929"/>
        <a:ext cx="466680" cy="638504"/>
      </dsp:txXfrm>
    </dsp:sp>
    <dsp:sp modelId="{FD948155-6C5E-4AB9-8920-913883D8AA34}">
      <dsp:nvSpPr>
        <dsp:cNvPr id="0" name=""/>
        <dsp:cNvSpPr/>
      </dsp:nvSpPr>
      <dsp:spPr>
        <a:xfrm>
          <a:off x="887841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ID" sz="3600" kern="1200"/>
        </a:p>
      </dsp:txBody>
      <dsp:txXfrm>
        <a:off x="9069334"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C1814-CB0F-416E-8C92-D74208727C8A}">
      <dsp:nvSpPr>
        <dsp:cNvPr id="0" name=""/>
        <dsp:cNvSpPr/>
      </dsp:nvSpPr>
      <dsp:spPr>
        <a:xfrm>
          <a:off x="4649549" y="1045835"/>
          <a:ext cx="3260531" cy="729399"/>
        </a:xfrm>
        <a:custGeom>
          <a:avLst/>
          <a:gdLst/>
          <a:ahLst/>
          <a:cxnLst/>
          <a:rect l="0" t="0" r="0" b="0"/>
          <a:pathLst>
            <a:path>
              <a:moveTo>
                <a:pt x="0" y="0"/>
              </a:moveTo>
              <a:lnTo>
                <a:pt x="0" y="572709"/>
              </a:lnTo>
              <a:lnTo>
                <a:pt x="3260531" y="572709"/>
              </a:lnTo>
              <a:lnTo>
                <a:pt x="3260531" y="7293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9C4B63-2ED6-4412-B876-1952AD14492D}">
      <dsp:nvSpPr>
        <dsp:cNvPr id="0" name=""/>
        <dsp:cNvSpPr/>
      </dsp:nvSpPr>
      <dsp:spPr>
        <a:xfrm>
          <a:off x="4649549" y="1045835"/>
          <a:ext cx="141738" cy="730652"/>
        </a:xfrm>
        <a:custGeom>
          <a:avLst/>
          <a:gdLst/>
          <a:ahLst/>
          <a:cxnLst/>
          <a:rect l="0" t="0" r="0" b="0"/>
          <a:pathLst>
            <a:path>
              <a:moveTo>
                <a:pt x="0" y="0"/>
              </a:moveTo>
              <a:lnTo>
                <a:pt x="0" y="573962"/>
              </a:lnTo>
              <a:lnTo>
                <a:pt x="141738" y="573962"/>
              </a:lnTo>
              <a:lnTo>
                <a:pt x="141738" y="7306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50D990-ECA5-44B8-883B-3499F8D6BCA1}">
      <dsp:nvSpPr>
        <dsp:cNvPr id="0" name=""/>
        <dsp:cNvSpPr/>
      </dsp:nvSpPr>
      <dsp:spPr>
        <a:xfrm>
          <a:off x="1881431" y="2779306"/>
          <a:ext cx="1375093" cy="688654"/>
        </a:xfrm>
        <a:custGeom>
          <a:avLst/>
          <a:gdLst/>
          <a:ahLst/>
          <a:cxnLst/>
          <a:rect l="0" t="0" r="0" b="0"/>
          <a:pathLst>
            <a:path>
              <a:moveTo>
                <a:pt x="0" y="0"/>
              </a:moveTo>
              <a:lnTo>
                <a:pt x="0" y="531964"/>
              </a:lnTo>
              <a:lnTo>
                <a:pt x="1375093" y="531964"/>
              </a:lnTo>
              <a:lnTo>
                <a:pt x="1375093" y="6886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341FC5-FC03-42D4-B9FD-57A3E8D346B0}">
      <dsp:nvSpPr>
        <dsp:cNvPr id="0" name=""/>
        <dsp:cNvSpPr/>
      </dsp:nvSpPr>
      <dsp:spPr>
        <a:xfrm>
          <a:off x="502556" y="2779306"/>
          <a:ext cx="1378874" cy="688654"/>
        </a:xfrm>
        <a:custGeom>
          <a:avLst/>
          <a:gdLst/>
          <a:ahLst/>
          <a:cxnLst/>
          <a:rect l="0" t="0" r="0" b="0"/>
          <a:pathLst>
            <a:path>
              <a:moveTo>
                <a:pt x="1378874" y="0"/>
              </a:moveTo>
              <a:lnTo>
                <a:pt x="1378874" y="531964"/>
              </a:lnTo>
              <a:lnTo>
                <a:pt x="0" y="531964"/>
              </a:lnTo>
              <a:lnTo>
                <a:pt x="0" y="6886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B0C5D6-EFC8-4FD5-AD67-56D7ED928A50}">
      <dsp:nvSpPr>
        <dsp:cNvPr id="0" name=""/>
        <dsp:cNvSpPr/>
      </dsp:nvSpPr>
      <dsp:spPr>
        <a:xfrm>
          <a:off x="1881431" y="1045835"/>
          <a:ext cx="2768117" cy="730652"/>
        </a:xfrm>
        <a:custGeom>
          <a:avLst/>
          <a:gdLst/>
          <a:ahLst/>
          <a:cxnLst/>
          <a:rect l="0" t="0" r="0" b="0"/>
          <a:pathLst>
            <a:path>
              <a:moveTo>
                <a:pt x="2768117" y="0"/>
              </a:moveTo>
              <a:lnTo>
                <a:pt x="2768117" y="573962"/>
              </a:lnTo>
              <a:lnTo>
                <a:pt x="0" y="573962"/>
              </a:lnTo>
              <a:lnTo>
                <a:pt x="0" y="7306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0C5E44-E2EC-4438-883D-1E66166DD6D9}">
      <dsp:nvSpPr>
        <dsp:cNvPr id="0" name=""/>
        <dsp:cNvSpPr/>
      </dsp:nvSpPr>
      <dsp:spPr>
        <a:xfrm>
          <a:off x="4148140" y="43017"/>
          <a:ext cx="1002817" cy="1002817"/>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F138F-4BAA-4932-BBBC-FD61D3EF847C}">
      <dsp:nvSpPr>
        <dsp:cNvPr id="0" name=""/>
        <dsp:cNvSpPr/>
      </dsp:nvSpPr>
      <dsp:spPr>
        <a:xfrm>
          <a:off x="5140588" y="455276"/>
          <a:ext cx="1504226" cy="100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err="1"/>
            <a:t>Pemerintah</a:t>
          </a:r>
          <a:endParaRPr lang="en-US" sz="1200" kern="1200" dirty="0"/>
        </a:p>
      </dsp:txBody>
      <dsp:txXfrm>
        <a:off x="5140588" y="455276"/>
        <a:ext cx="1504226" cy="1002817"/>
      </dsp:txXfrm>
    </dsp:sp>
    <dsp:sp modelId="{A4D4F6F6-FDA0-406D-99FB-87C63DE9EEF2}">
      <dsp:nvSpPr>
        <dsp:cNvPr id="0" name=""/>
        <dsp:cNvSpPr/>
      </dsp:nvSpPr>
      <dsp:spPr>
        <a:xfrm>
          <a:off x="1380022" y="1776488"/>
          <a:ext cx="1002817" cy="1002817"/>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7228D-EFC0-4996-9DD8-FFB25687F8A5}">
      <dsp:nvSpPr>
        <dsp:cNvPr id="0" name=""/>
        <dsp:cNvSpPr/>
      </dsp:nvSpPr>
      <dsp:spPr>
        <a:xfrm>
          <a:off x="2382840" y="1773981"/>
          <a:ext cx="1504226" cy="100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err="1"/>
            <a:t>Pelayanan</a:t>
          </a:r>
          <a:r>
            <a:rPr lang="en-US" sz="1200" kern="1200" dirty="0"/>
            <a:t> </a:t>
          </a:r>
          <a:r>
            <a:rPr lang="en-US" sz="1200" kern="1200" dirty="0" err="1"/>
            <a:t>Keseahtan</a:t>
          </a:r>
          <a:r>
            <a:rPr lang="en-US" sz="1200" kern="1200" dirty="0"/>
            <a:t> </a:t>
          </a:r>
          <a:r>
            <a:rPr lang="en-US" sz="1200" kern="1200" dirty="0" err="1"/>
            <a:t>Rumah</a:t>
          </a:r>
          <a:r>
            <a:rPr lang="en-US" sz="1200" kern="1200" dirty="0"/>
            <a:t> </a:t>
          </a:r>
          <a:r>
            <a:rPr lang="en-US" sz="1200" kern="1200" dirty="0" err="1"/>
            <a:t>Sakit</a:t>
          </a:r>
          <a:r>
            <a:rPr lang="en-US" sz="1200" kern="1200" dirty="0"/>
            <a:t> dan </a:t>
          </a:r>
          <a:r>
            <a:rPr lang="en-US" sz="1200" kern="1200" dirty="0" err="1"/>
            <a:t>Fasyankes</a:t>
          </a:r>
          <a:r>
            <a:rPr lang="en-US" sz="1200" kern="1200" dirty="0"/>
            <a:t> (</a:t>
          </a:r>
          <a:r>
            <a:rPr lang="en-US" sz="1200" kern="1200" dirty="0" err="1"/>
            <a:t>Puskesmas</a:t>
          </a:r>
          <a:r>
            <a:rPr lang="en-US" sz="1200" kern="1200" dirty="0"/>
            <a:t>, </a:t>
          </a:r>
          <a:r>
            <a:rPr lang="en-US" sz="1200" kern="1200" dirty="0" err="1"/>
            <a:t>Tempat</a:t>
          </a:r>
          <a:r>
            <a:rPr lang="en-US" sz="1200" kern="1200" dirty="0"/>
            <a:t> </a:t>
          </a:r>
          <a:r>
            <a:rPr lang="en-US" sz="1200" kern="1200" dirty="0" err="1"/>
            <a:t>Praktek</a:t>
          </a:r>
          <a:r>
            <a:rPr lang="en-US" sz="1200" kern="1200" dirty="0"/>
            <a:t> </a:t>
          </a:r>
          <a:r>
            <a:rPr lang="en-US" sz="1200" kern="1200" dirty="0" err="1"/>
            <a:t>Dokter</a:t>
          </a:r>
          <a:r>
            <a:rPr lang="en-US" sz="1200" kern="1200" dirty="0"/>
            <a:t>)</a:t>
          </a:r>
        </a:p>
      </dsp:txBody>
      <dsp:txXfrm>
        <a:off x="2382840" y="1773981"/>
        <a:ext cx="1504226" cy="1002817"/>
      </dsp:txXfrm>
    </dsp:sp>
    <dsp:sp modelId="{D9C3C902-38BE-4860-B9C5-9BD1C160F9E7}">
      <dsp:nvSpPr>
        <dsp:cNvPr id="0" name=""/>
        <dsp:cNvSpPr/>
      </dsp:nvSpPr>
      <dsp:spPr>
        <a:xfrm>
          <a:off x="1147" y="3467961"/>
          <a:ext cx="1002817" cy="1002817"/>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4D820-F321-49EC-B1CB-088EBB1130DD}">
      <dsp:nvSpPr>
        <dsp:cNvPr id="0" name=""/>
        <dsp:cNvSpPr/>
      </dsp:nvSpPr>
      <dsp:spPr>
        <a:xfrm>
          <a:off x="983222" y="3434477"/>
          <a:ext cx="1504226" cy="100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err="1"/>
            <a:t>Pasien</a:t>
          </a:r>
          <a:endParaRPr lang="en-ID" sz="1200" kern="1200" dirty="0"/>
        </a:p>
      </dsp:txBody>
      <dsp:txXfrm>
        <a:off x="983222" y="3434477"/>
        <a:ext cx="1504226" cy="1002817"/>
      </dsp:txXfrm>
    </dsp:sp>
    <dsp:sp modelId="{5CE19337-DF17-4033-B2AD-E81F7B2FFA65}">
      <dsp:nvSpPr>
        <dsp:cNvPr id="0" name=""/>
        <dsp:cNvSpPr/>
      </dsp:nvSpPr>
      <dsp:spPr>
        <a:xfrm>
          <a:off x="2755116" y="3467961"/>
          <a:ext cx="1002817" cy="1002817"/>
        </a:xfrm>
        <a:prstGeom prst="ellipse">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8E5E9-9988-436D-929A-5E2B1C84DAB6}">
      <dsp:nvSpPr>
        <dsp:cNvPr id="0" name=""/>
        <dsp:cNvSpPr/>
      </dsp:nvSpPr>
      <dsp:spPr>
        <a:xfrm>
          <a:off x="3761729" y="3529103"/>
          <a:ext cx="1504226" cy="100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Tenaga </a:t>
          </a:r>
          <a:r>
            <a:rPr lang="en-US" sz="1200" kern="1200" dirty="0" err="1"/>
            <a:t>Medis</a:t>
          </a:r>
          <a:r>
            <a:rPr lang="en-US" sz="1200" kern="1200" dirty="0"/>
            <a:t> dan </a:t>
          </a:r>
          <a:r>
            <a:rPr lang="en-US" sz="1200" kern="1200" dirty="0" err="1"/>
            <a:t>Kesehatan</a:t>
          </a:r>
          <a:endParaRPr lang="en-ID" sz="1200" kern="1200" dirty="0"/>
        </a:p>
      </dsp:txBody>
      <dsp:txXfrm>
        <a:off x="3761729" y="3529103"/>
        <a:ext cx="1504226" cy="1002817"/>
      </dsp:txXfrm>
    </dsp:sp>
    <dsp:sp modelId="{2A5DFE65-45FB-4DB6-92F7-DB39B10E9424}">
      <dsp:nvSpPr>
        <dsp:cNvPr id="0" name=""/>
        <dsp:cNvSpPr/>
      </dsp:nvSpPr>
      <dsp:spPr>
        <a:xfrm>
          <a:off x="4289878" y="1776488"/>
          <a:ext cx="1002817" cy="1002817"/>
        </a:xfrm>
        <a:prstGeom prst="ellipse">
          <a:avLst/>
        </a:prstGeom>
        <a:blipFill>
          <a:blip xmlns:r="http://schemas.openxmlformats.org/officeDocument/2006/relationships" r:embed="rId9">
            <a:extLst>
              <a:ext uri="{837473B0-CC2E-450A-ABE3-18F120FF3D39}">
                <a1611:picAttrSrcUrl xmlns:a1611="http://schemas.microsoft.com/office/drawing/2016/11/main" r:i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F3406-3793-4C14-B40F-C3926C592FA6}">
      <dsp:nvSpPr>
        <dsp:cNvPr id="0" name=""/>
        <dsp:cNvSpPr/>
      </dsp:nvSpPr>
      <dsp:spPr>
        <a:xfrm>
          <a:off x="5326496" y="1765527"/>
          <a:ext cx="1504226" cy="100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D" sz="1200" kern="1200" dirty="0" err="1"/>
            <a:t>Pencegahan</a:t>
          </a:r>
          <a:r>
            <a:rPr lang="en-ID" sz="1200" kern="1200" dirty="0"/>
            <a:t> </a:t>
          </a:r>
          <a:r>
            <a:rPr lang="en-ID" sz="1200" kern="1200" dirty="0" err="1"/>
            <a:t>Wabah</a:t>
          </a:r>
          <a:r>
            <a:rPr lang="en-ID" sz="1200" kern="1200" dirty="0"/>
            <a:t> </a:t>
          </a:r>
          <a:r>
            <a:rPr lang="en-ID" sz="1200" kern="1200" dirty="0" err="1"/>
            <a:t>Penyakit</a:t>
          </a:r>
          <a:r>
            <a:rPr lang="en-ID" sz="1200" kern="1200" dirty="0"/>
            <a:t>, Kesehatan </a:t>
          </a:r>
          <a:r>
            <a:rPr lang="en-ID" sz="1200" kern="1200" dirty="0" err="1"/>
            <a:t>masyarakat</a:t>
          </a:r>
          <a:r>
            <a:rPr lang="en-ID" sz="1200" kern="1200" dirty="0"/>
            <a:t> dan </a:t>
          </a:r>
          <a:r>
            <a:rPr lang="en-ID" sz="1200" kern="1200" dirty="0" err="1"/>
            <a:t>lingkungan</a:t>
          </a:r>
          <a:endParaRPr lang="en-ID" sz="1200" kern="1200" dirty="0"/>
        </a:p>
      </dsp:txBody>
      <dsp:txXfrm>
        <a:off x="5326496" y="1765527"/>
        <a:ext cx="1504226" cy="1002817"/>
      </dsp:txXfrm>
    </dsp:sp>
    <dsp:sp modelId="{34BF71C2-8977-4DA2-991E-49DFDC095991}">
      <dsp:nvSpPr>
        <dsp:cNvPr id="0" name=""/>
        <dsp:cNvSpPr/>
      </dsp:nvSpPr>
      <dsp:spPr>
        <a:xfrm>
          <a:off x="7408671" y="1775235"/>
          <a:ext cx="1002817" cy="1002817"/>
        </a:xfrm>
        <a:prstGeom prst="ellipse">
          <a:avLst/>
        </a:prstGeom>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E0836-8166-4C63-B331-296851128D85}">
      <dsp:nvSpPr>
        <dsp:cNvPr id="0" name=""/>
        <dsp:cNvSpPr/>
      </dsp:nvSpPr>
      <dsp:spPr>
        <a:xfrm>
          <a:off x="7898337" y="1773981"/>
          <a:ext cx="1504226" cy="100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ID" sz="1200" kern="1200"/>
        </a:p>
      </dsp:txBody>
      <dsp:txXfrm>
        <a:off x="7898337" y="1773981"/>
        <a:ext cx="1504226" cy="10028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3D31-8D60-4AE3-9BF0-B4FC10F51E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CACAE89E-D5CB-47B8-9874-0C9272F20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9819CA2C-8444-4D09-AECE-0D5FB503E935}"/>
              </a:ext>
            </a:extLst>
          </p:cNvPr>
          <p:cNvSpPr>
            <a:spLocks noGrp="1"/>
          </p:cNvSpPr>
          <p:nvPr>
            <p:ph type="dt" sz="half" idx="10"/>
          </p:nvPr>
        </p:nvSpPr>
        <p:spPr/>
        <p:txBody>
          <a:bodyPr/>
          <a:lstStyle/>
          <a:p>
            <a:fld id="{FD21E939-B5FA-473A-8962-518B0AA3B855}" type="datetimeFigureOut">
              <a:rPr lang="en-ID" smtClean="0"/>
              <a:t>24/07/22</a:t>
            </a:fld>
            <a:endParaRPr lang="en-ID"/>
          </a:p>
        </p:txBody>
      </p:sp>
      <p:sp>
        <p:nvSpPr>
          <p:cNvPr id="5" name="Footer Placeholder 4">
            <a:extLst>
              <a:ext uri="{FF2B5EF4-FFF2-40B4-BE49-F238E27FC236}">
                <a16:creationId xmlns:a16="http://schemas.microsoft.com/office/drawing/2014/main" id="{118A0C67-9848-42E7-843F-9AD8C86F180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D23D906-35D4-4EE7-94D9-25276BA083C9}"/>
              </a:ext>
            </a:extLst>
          </p:cNvPr>
          <p:cNvSpPr>
            <a:spLocks noGrp="1"/>
          </p:cNvSpPr>
          <p:nvPr>
            <p:ph type="sldNum" sz="quarter" idx="12"/>
          </p:nvPr>
        </p:nvSpPr>
        <p:spPr/>
        <p:txBody>
          <a:bodyPr/>
          <a:lstStyle/>
          <a:p>
            <a:fld id="{4CEB4B7D-F308-4E4D-9784-EC07E70A7751}" type="slidenum">
              <a:rPr lang="en-ID" smtClean="0"/>
              <a:t>‹#›</a:t>
            </a:fld>
            <a:endParaRPr lang="en-ID"/>
          </a:p>
        </p:txBody>
      </p:sp>
    </p:spTree>
    <p:extLst>
      <p:ext uri="{BB962C8B-B14F-4D97-AF65-F5344CB8AC3E}">
        <p14:creationId xmlns:p14="http://schemas.microsoft.com/office/powerpoint/2010/main" val="334368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C8F1-B215-424F-8E69-AF69BB0BEE6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C80856D-7179-46DE-922C-10562923F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8D306E4-63B8-4D31-9A76-84FBFDA7E314}"/>
              </a:ext>
            </a:extLst>
          </p:cNvPr>
          <p:cNvSpPr>
            <a:spLocks noGrp="1"/>
          </p:cNvSpPr>
          <p:nvPr>
            <p:ph type="dt" sz="half" idx="10"/>
          </p:nvPr>
        </p:nvSpPr>
        <p:spPr/>
        <p:txBody>
          <a:bodyPr/>
          <a:lstStyle/>
          <a:p>
            <a:fld id="{FD21E939-B5FA-473A-8962-518B0AA3B855}" type="datetimeFigureOut">
              <a:rPr lang="en-ID" smtClean="0"/>
              <a:t>24/07/22</a:t>
            </a:fld>
            <a:endParaRPr lang="en-ID"/>
          </a:p>
        </p:txBody>
      </p:sp>
      <p:sp>
        <p:nvSpPr>
          <p:cNvPr id="5" name="Footer Placeholder 4">
            <a:extLst>
              <a:ext uri="{FF2B5EF4-FFF2-40B4-BE49-F238E27FC236}">
                <a16:creationId xmlns:a16="http://schemas.microsoft.com/office/drawing/2014/main" id="{12D9D54C-9037-4219-9FE5-0338363E788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9364594-44F4-4935-94B3-C81729D6B00F}"/>
              </a:ext>
            </a:extLst>
          </p:cNvPr>
          <p:cNvSpPr>
            <a:spLocks noGrp="1"/>
          </p:cNvSpPr>
          <p:nvPr>
            <p:ph type="sldNum" sz="quarter" idx="12"/>
          </p:nvPr>
        </p:nvSpPr>
        <p:spPr/>
        <p:txBody>
          <a:bodyPr/>
          <a:lstStyle/>
          <a:p>
            <a:fld id="{4CEB4B7D-F308-4E4D-9784-EC07E70A7751}" type="slidenum">
              <a:rPr lang="en-ID" smtClean="0"/>
              <a:t>‹#›</a:t>
            </a:fld>
            <a:endParaRPr lang="en-ID"/>
          </a:p>
        </p:txBody>
      </p:sp>
    </p:spTree>
    <p:extLst>
      <p:ext uri="{BB962C8B-B14F-4D97-AF65-F5344CB8AC3E}">
        <p14:creationId xmlns:p14="http://schemas.microsoft.com/office/powerpoint/2010/main" val="52299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7EFE13-F572-4052-BCE6-95337960B2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077615ED-306F-460D-88BC-8D49DD626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A2E7FA6-532D-4D08-AE5F-FEA1B2531A7E}"/>
              </a:ext>
            </a:extLst>
          </p:cNvPr>
          <p:cNvSpPr>
            <a:spLocks noGrp="1"/>
          </p:cNvSpPr>
          <p:nvPr>
            <p:ph type="dt" sz="half" idx="10"/>
          </p:nvPr>
        </p:nvSpPr>
        <p:spPr/>
        <p:txBody>
          <a:bodyPr/>
          <a:lstStyle/>
          <a:p>
            <a:fld id="{FD21E939-B5FA-473A-8962-518B0AA3B855}" type="datetimeFigureOut">
              <a:rPr lang="en-ID" smtClean="0"/>
              <a:t>24/07/22</a:t>
            </a:fld>
            <a:endParaRPr lang="en-ID"/>
          </a:p>
        </p:txBody>
      </p:sp>
      <p:sp>
        <p:nvSpPr>
          <p:cNvPr id="5" name="Footer Placeholder 4">
            <a:extLst>
              <a:ext uri="{FF2B5EF4-FFF2-40B4-BE49-F238E27FC236}">
                <a16:creationId xmlns:a16="http://schemas.microsoft.com/office/drawing/2014/main" id="{9BA1682C-94DE-4197-850A-444F876132B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B3C8042-7BCD-460B-9BCD-1C02556F61AD}"/>
              </a:ext>
            </a:extLst>
          </p:cNvPr>
          <p:cNvSpPr>
            <a:spLocks noGrp="1"/>
          </p:cNvSpPr>
          <p:nvPr>
            <p:ph type="sldNum" sz="quarter" idx="12"/>
          </p:nvPr>
        </p:nvSpPr>
        <p:spPr/>
        <p:txBody>
          <a:bodyPr/>
          <a:lstStyle/>
          <a:p>
            <a:fld id="{4CEB4B7D-F308-4E4D-9784-EC07E70A7751}" type="slidenum">
              <a:rPr lang="en-ID" smtClean="0"/>
              <a:t>‹#›</a:t>
            </a:fld>
            <a:endParaRPr lang="en-ID"/>
          </a:p>
        </p:txBody>
      </p:sp>
    </p:spTree>
    <p:extLst>
      <p:ext uri="{BB962C8B-B14F-4D97-AF65-F5344CB8AC3E}">
        <p14:creationId xmlns:p14="http://schemas.microsoft.com/office/powerpoint/2010/main" val="399922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CEEF-E3D5-462C-B121-04B726F1BA7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94CEEA0-C94A-4259-A362-DB0E54A99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11183E6-DC12-49BB-9855-A6E0B2872F2F}"/>
              </a:ext>
            </a:extLst>
          </p:cNvPr>
          <p:cNvSpPr>
            <a:spLocks noGrp="1"/>
          </p:cNvSpPr>
          <p:nvPr>
            <p:ph type="dt" sz="half" idx="10"/>
          </p:nvPr>
        </p:nvSpPr>
        <p:spPr/>
        <p:txBody>
          <a:bodyPr/>
          <a:lstStyle/>
          <a:p>
            <a:fld id="{FD21E939-B5FA-473A-8962-518B0AA3B855}" type="datetimeFigureOut">
              <a:rPr lang="en-ID" smtClean="0"/>
              <a:t>24/07/22</a:t>
            </a:fld>
            <a:endParaRPr lang="en-ID"/>
          </a:p>
        </p:txBody>
      </p:sp>
      <p:sp>
        <p:nvSpPr>
          <p:cNvPr id="5" name="Footer Placeholder 4">
            <a:extLst>
              <a:ext uri="{FF2B5EF4-FFF2-40B4-BE49-F238E27FC236}">
                <a16:creationId xmlns:a16="http://schemas.microsoft.com/office/drawing/2014/main" id="{A92DA2AB-5890-46F8-96FE-C8097A15D38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8326999-B50D-4B9C-A70F-1865C85C82D0}"/>
              </a:ext>
            </a:extLst>
          </p:cNvPr>
          <p:cNvSpPr>
            <a:spLocks noGrp="1"/>
          </p:cNvSpPr>
          <p:nvPr>
            <p:ph type="sldNum" sz="quarter" idx="12"/>
          </p:nvPr>
        </p:nvSpPr>
        <p:spPr/>
        <p:txBody>
          <a:bodyPr/>
          <a:lstStyle/>
          <a:p>
            <a:fld id="{4CEB4B7D-F308-4E4D-9784-EC07E70A7751}" type="slidenum">
              <a:rPr lang="en-ID" smtClean="0"/>
              <a:t>‹#›</a:t>
            </a:fld>
            <a:endParaRPr lang="en-ID"/>
          </a:p>
        </p:txBody>
      </p:sp>
    </p:spTree>
    <p:extLst>
      <p:ext uri="{BB962C8B-B14F-4D97-AF65-F5344CB8AC3E}">
        <p14:creationId xmlns:p14="http://schemas.microsoft.com/office/powerpoint/2010/main" val="92266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E4D9-B46E-4B7D-A79A-74DF51CDE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9FFC9EE-0C98-4014-9E13-56FC8FE09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C64D36-6C42-4434-B793-5AF760F5975A}"/>
              </a:ext>
            </a:extLst>
          </p:cNvPr>
          <p:cNvSpPr>
            <a:spLocks noGrp="1"/>
          </p:cNvSpPr>
          <p:nvPr>
            <p:ph type="dt" sz="half" idx="10"/>
          </p:nvPr>
        </p:nvSpPr>
        <p:spPr/>
        <p:txBody>
          <a:bodyPr/>
          <a:lstStyle/>
          <a:p>
            <a:fld id="{FD21E939-B5FA-473A-8962-518B0AA3B855}" type="datetimeFigureOut">
              <a:rPr lang="en-ID" smtClean="0"/>
              <a:t>24/07/22</a:t>
            </a:fld>
            <a:endParaRPr lang="en-ID"/>
          </a:p>
        </p:txBody>
      </p:sp>
      <p:sp>
        <p:nvSpPr>
          <p:cNvPr id="5" name="Footer Placeholder 4">
            <a:extLst>
              <a:ext uri="{FF2B5EF4-FFF2-40B4-BE49-F238E27FC236}">
                <a16:creationId xmlns:a16="http://schemas.microsoft.com/office/drawing/2014/main" id="{6A55BD66-2E15-4C22-BAD4-AC6450DB800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77488CE-1657-4B7B-9DE9-7451A793FBB5}"/>
              </a:ext>
            </a:extLst>
          </p:cNvPr>
          <p:cNvSpPr>
            <a:spLocks noGrp="1"/>
          </p:cNvSpPr>
          <p:nvPr>
            <p:ph type="sldNum" sz="quarter" idx="12"/>
          </p:nvPr>
        </p:nvSpPr>
        <p:spPr/>
        <p:txBody>
          <a:bodyPr/>
          <a:lstStyle/>
          <a:p>
            <a:fld id="{4CEB4B7D-F308-4E4D-9784-EC07E70A7751}" type="slidenum">
              <a:rPr lang="en-ID" smtClean="0"/>
              <a:t>‹#›</a:t>
            </a:fld>
            <a:endParaRPr lang="en-ID"/>
          </a:p>
        </p:txBody>
      </p:sp>
    </p:spTree>
    <p:extLst>
      <p:ext uri="{BB962C8B-B14F-4D97-AF65-F5344CB8AC3E}">
        <p14:creationId xmlns:p14="http://schemas.microsoft.com/office/powerpoint/2010/main" val="398198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B3E3-4AA1-4D38-96A3-9AF40563C6D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38D6968-4E6A-4D5B-A2A8-1B9B8D0935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4BF8A166-6722-4FC4-9ACA-00C652763C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42DC9E3-BF92-4DEF-83D5-BB54C7CF7125}"/>
              </a:ext>
            </a:extLst>
          </p:cNvPr>
          <p:cNvSpPr>
            <a:spLocks noGrp="1"/>
          </p:cNvSpPr>
          <p:nvPr>
            <p:ph type="dt" sz="half" idx="10"/>
          </p:nvPr>
        </p:nvSpPr>
        <p:spPr/>
        <p:txBody>
          <a:bodyPr/>
          <a:lstStyle/>
          <a:p>
            <a:fld id="{FD21E939-B5FA-473A-8962-518B0AA3B855}" type="datetimeFigureOut">
              <a:rPr lang="en-ID" smtClean="0"/>
              <a:t>24/07/22</a:t>
            </a:fld>
            <a:endParaRPr lang="en-ID"/>
          </a:p>
        </p:txBody>
      </p:sp>
      <p:sp>
        <p:nvSpPr>
          <p:cNvPr id="6" name="Footer Placeholder 5">
            <a:extLst>
              <a:ext uri="{FF2B5EF4-FFF2-40B4-BE49-F238E27FC236}">
                <a16:creationId xmlns:a16="http://schemas.microsoft.com/office/drawing/2014/main" id="{9E1702FD-3B4E-44C5-85D5-302E5264EC2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8CA2562-AD18-407C-9232-153E85D0729F}"/>
              </a:ext>
            </a:extLst>
          </p:cNvPr>
          <p:cNvSpPr>
            <a:spLocks noGrp="1"/>
          </p:cNvSpPr>
          <p:nvPr>
            <p:ph type="sldNum" sz="quarter" idx="12"/>
          </p:nvPr>
        </p:nvSpPr>
        <p:spPr/>
        <p:txBody>
          <a:bodyPr/>
          <a:lstStyle/>
          <a:p>
            <a:fld id="{4CEB4B7D-F308-4E4D-9784-EC07E70A7751}" type="slidenum">
              <a:rPr lang="en-ID" smtClean="0"/>
              <a:t>‹#›</a:t>
            </a:fld>
            <a:endParaRPr lang="en-ID"/>
          </a:p>
        </p:txBody>
      </p:sp>
    </p:spTree>
    <p:extLst>
      <p:ext uri="{BB962C8B-B14F-4D97-AF65-F5344CB8AC3E}">
        <p14:creationId xmlns:p14="http://schemas.microsoft.com/office/powerpoint/2010/main" val="345541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1CDA-AD8A-4F16-A76A-EAC7499F123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5F18BE5-441D-4715-80C1-32594FFBBD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29709-A196-4881-8A33-2CCC08577C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80A3AB7F-229E-4B21-8836-1166F182E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13D6E2-29B8-4843-AF07-25FAA56E89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AEA7DAB-E064-4DAF-A604-52CD1A8F2470}"/>
              </a:ext>
            </a:extLst>
          </p:cNvPr>
          <p:cNvSpPr>
            <a:spLocks noGrp="1"/>
          </p:cNvSpPr>
          <p:nvPr>
            <p:ph type="dt" sz="half" idx="10"/>
          </p:nvPr>
        </p:nvSpPr>
        <p:spPr/>
        <p:txBody>
          <a:bodyPr/>
          <a:lstStyle/>
          <a:p>
            <a:fld id="{FD21E939-B5FA-473A-8962-518B0AA3B855}" type="datetimeFigureOut">
              <a:rPr lang="en-ID" smtClean="0"/>
              <a:t>24/07/22</a:t>
            </a:fld>
            <a:endParaRPr lang="en-ID"/>
          </a:p>
        </p:txBody>
      </p:sp>
      <p:sp>
        <p:nvSpPr>
          <p:cNvPr id="8" name="Footer Placeholder 7">
            <a:extLst>
              <a:ext uri="{FF2B5EF4-FFF2-40B4-BE49-F238E27FC236}">
                <a16:creationId xmlns:a16="http://schemas.microsoft.com/office/drawing/2014/main" id="{EAAF245D-02A4-4CA0-BED0-7CC28BBB785B}"/>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6B07386A-D54B-49D0-B362-19D80C1C65FF}"/>
              </a:ext>
            </a:extLst>
          </p:cNvPr>
          <p:cNvSpPr>
            <a:spLocks noGrp="1"/>
          </p:cNvSpPr>
          <p:nvPr>
            <p:ph type="sldNum" sz="quarter" idx="12"/>
          </p:nvPr>
        </p:nvSpPr>
        <p:spPr/>
        <p:txBody>
          <a:bodyPr/>
          <a:lstStyle/>
          <a:p>
            <a:fld id="{4CEB4B7D-F308-4E4D-9784-EC07E70A7751}" type="slidenum">
              <a:rPr lang="en-ID" smtClean="0"/>
              <a:t>‹#›</a:t>
            </a:fld>
            <a:endParaRPr lang="en-ID"/>
          </a:p>
        </p:txBody>
      </p:sp>
    </p:spTree>
    <p:extLst>
      <p:ext uri="{BB962C8B-B14F-4D97-AF65-F5344CB8AC3E}">
        <p14:creationId xmlns:p14="http://schemas.microsoft.com/office/powerpoint/2010/main" val="151405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A1A2-3B5E-47BC-8E71-A6A42E667C0B}"/>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05C83DA8-EB90-4BD5-8491-E5DBF430EF82}"/>
              </a:ext>
            </a:extLst>
          </p:cNvPr>
          <p:cNvSpPr>
            <a:spLocks noGrp="1"/>
          </p:cNvSpPr>
          <p:nvPr>
            <p:ph type="dt" sz="half" idx="10"/>
          </p:nvPr>
        </p:nvSpPr>
        <p:spPr/>
        <p:txBody>
          <a:bodyPr/>
          <a:lstStyle/>
          <a:p>
            <a:fld id="{FD21E939-B5FA-473A-8962-518B0AA3B855}" type="datetimeFigureOut">
              <a:rPr lang="en-ID" smtClean="0"/>
              <a:t>24/07/22</a:t>
            </a:fld>
            <a:endParaRPr lang="en-ID"/>
          </a:p>
        </p:txBody>
      </p:sp>
      <p:sp>
        <p:nvSpPr>
          <p:cNvPr id="4" name="Footer Placeholder 3">
            <a:extLst>
              <a:ext uri="{FF2B5EF4-FFF2-40B4-BE49-F238E27FC236}">
                <a16:creationId xmlns:a16="http://schemas.microsoft.com/office/drawing/2014/main" id="{05C965D8-2BF7-4906-B40E-0EBEAB2FA5D5}"/>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74FD7F69-F1FB-42F4-BB05-D4BAF230F1CC}"/>
              </a:ext>
            </a:extLst>
          </p:cNvPr>
          <p:cNvSpPr>
            <a:spLocks noGrp="1"/>
          </p:cNvSpPr>
          <p:nvPr>
            <p:ph type="sldNum" sz="quarter" idx="12"/>
          </p:nvPr>
        </p:nvSpPr>
        <p:spPr/>
        <p:txBody>
          <a:bodyPr/>
          <a:lstStyle/>
          <a:p>
            <a:fld id="{4CEB4B7D-F308-4E4D-9784-EC07E70A7751}" type="slidenum">
              <a:rPr lang="en-ID" smtClean="0"/>
              <a:t>‹#›</a:t>
            </a:fld>
            <a:endParaRPr lang="en-ID"/>
          </a:p>
        </p:txBody>
      </p:sp>
    </p:spTree>
    <p:extLst>
      <p:ext uri="{BB962C8B-B14F-4D97-AF65-F5344CB8AC3E}">
        <p14:creationId xmlns:p14="http://schemas.microsoft.com/office/powerpoint/2010/main" val="65525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CBE642-C04B-4107-AA65-E80FEB8F634F}"/>
              </a:ext>
            </a:extLst>
          </p:cNvPr>
          <p:cNvSpPr>
            <a:spLocks noGrp="1"/>
          </p:cNvSpPr>
          <p:nvPr>
            <p:ph type="dt" sz="half" idx="10"/>
          </p:nvPr>
        </p:nvSpPr>
        <p:spPr/>
        <p:txBody>
          <a:bodyPr/>
          <a:lstStyle/>
          <a:p>
            <a:fld id="{FD21E939-B5FA-473A-8962-518B0AA3B855}" type="datetimeFigureOut">
              <a:rPr lang="en-ID" smtClean="0"/>
              <a:t>24/07/22</a:t>
            </a:fld>
            <a:endParaRPr lang="en-ID"/>
          </a:p>
        </p:txBody>
      </p:sp>
      <p:sp>
        <p:nvSpPr>
          <p:cNvPr id="3" name="Footer Placeholder 2">
            <a:extLst>
              <a:ext uri="{FF2B5EF4-FFF2-40B4-BE49-F238E27FC236}">
                <a16:creationId xmlns:a16="http://schemas.microsoft.com/office/drawing/2014/main" id="{56B0F51D-A528-4D49-867C-1F9F9B81C0F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09EB2EC3-1578-456D-B5A7-DC173FC41D4F}"/>
              </a:ext>
            </a:extLst>
          </p:cNvPr>
          <p:cNvSpPr>
            <a:spLocks noGrp="1"/>
          </p:cNvSpPr>
          <p:nvPr>
            <p:ph type="sldNum" sz="quarter" idx="12"/>
          </p:nvPr>
        </p:nvSpPr>
        <p:spPr/>
        <p:txBody>
          <a:bodyPr/>
          <a:lstStyle/>
          <a:p>
            <a:fld id="{4CEB4B7D-F308-4E4D-9784-EC07E70A7751}" type="slidenum">
              <a:rPr lang="en-ID" smtClean="0"/>
              <a:t>‹#›</a:t>
            </a:fld>
            <a:endParaRPr lang="en-ID"/>
          </a:p>
        </p:txBody>
      </p:sp>
    </p:spTree>
    <p:extLst>
      <p:ext uri="{BB962C8B-B14F-4D97-AF65-F5344CB8AC3E}">
        <p14:creationId xmlns:p14="http://schemas.microsoft.com/office/powerpoint/2010/main" val="65446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32D5-2A18-40EA-BFB6-E1ACEE493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81A4363-DC44-408D-A1FE-CA21DDD5C1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5AABD8A4-A688-442A-B3D1-A0B77A976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CBD464-685E-4BD6-A51E-724916A64457}"/>
              </a:ext>
            </a:extLst>
          </p:cNvPr>
          <p:cNvSpPr>
            <a:spLocks noGrp="1"/>
          </p:cNvSpPr>
          <p:nvPr>
            <p:ph type="dt" sz="half" idx="10"/>
          </p:nvPr>
        </p:nvSpPr>
        <p:spPr/>
        <p:txBody>
          <a:bodyPr/>
          <a:lstStyle/>
          <a:p>
            <a:fld id="{FD21E939-B5FA-473A-8962-518B0AA3B855}" type="datetimeFigureOut">
              <a:rPr lang="en-ID" smtClean="0"/>
              <a:t>24/07/22</a:t>
            </a:fld>
            <a:endParaRPr lang="en-ID"/>
          </a:p>
        </p:txBody>
      </p:sp>
      <p:sp>
        <p:nvSpPr>
          <p:cNvPr id="6" name="Footer Placeholder 5">
            <a:extLst>
              <a:ext uri="{FF2B5EF4-FFF2-40B4-BE49-F238E27FC236}">
                <a16:creationId xmlns:a16="http://schemas.microsoft.com/office/drawing/2014/main" id="{72E7BBAB-CB94-489D-B20D-B8E44EF45B6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6C64588-47C2-4159-B1BC-234C10218B0A}"/>
              </a:ext>
            </a:extLst>
          </p:cNvPr>
          <p:cNvSpPr>
            <a:spLocks noGrp="1"/>
          </p:cNvSpPr>
          <p:nvPr>
            <p:ph type="sldNum" sz="quarter" idx="12"/>
          </p:nvPr>
        </p:nvSpPr>
        <p:spPr/>
        <p:txBody>
          <a:bodyPr/>
          <a:lstStyle/>
          <a:p>
            <a:fld id="{4CEB4B7D-F308-4E4D-9784-EC07E70A7751}" type="slidenum">
              <a:rPr lang="en-ID" smtClean="0"/>
              <a:t>‹#›</a:t>
            </a:fld>
            <a:endParaRPr lang="en-ID"/>
          </a:p>
        </p:txBody>
      </p:sp>
    </p:spTree>
    <p:extLst>
      <p:ext uri="{BB962C8B-B14F-4D97-AF65-F5344CB8AC3E}">
        <p14:creationId xmlns:p14="http://schemas.microsoft.com/office/powerpoint/2010/main" val="118649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9481-EFA3-4AE3-AAB2-F08D5A772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26CD0974-611E-4E9A-B2B7-2700B599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4746E8C8-4453-4AD5-9070-6C8CD218E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40C42-BC24-4FAA-97AD-954B2C0066FA}"/>
              </a:ext>
            </a:extLst>
          </p:cNvPr>
          <p:cNvSpPr>
            <a:spLocks noGrp="1"/>
          </p:cNvSpPr>
          <p:nvPr>
            <p:ph type="dt" sz="half" idx="10"/>
          </p:nvPr>
        </p:nvSpPr>
        <p:spPr/>
        <p:txBody>
          <a:bodyPr/>
          <a:lstStyle/>
          <a:p>
            <a:fld id="{FD21E939-B5FA-473A-8962-518B0AA3B855}" type="datetimeFigureOut">
              <a:rPr lang="en-ID" smtClean="0"/>
              <a:t>24/07/22</a:t>
            </a:fld>
            <a:endParaRPr lang="en-ID"/>
          </a:p>
        </p:txBody>
      </p:sp>
      <p:sp>
        <p:nvSpPr>
          <p:cNvPr id="6" name="Footer Placeholder 5">
            <a:extLst>
              <a:ext uri="{FF2B5EF4-FFF2-40B4-BE49-F238E27FC236}">
                <a16:creationId xmlns:a16="http://schemas.microsoft.com/office/drawing/2014/main" id="{34D075FB-6636-4F86-B119-E41643D8EA8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F70F436-6DF2-4903-B055-D4CC0A138A3D}"/>
              </a:ext>
            </a:extLst>
          </p:cNvPr>
          <p:cNvSpPr>
            <a:spLocks noGrp="1"/>
          </p:cNvSpPr>
          <p:nvPr>
            <p:ph type="sldNum" sz="quarter" idx="12"/>
          </p:nvPr>
        </p:nvSpPr>
        <p:spPr/>
        <p:txBody>
          <a:bodyPr/>
          <a:lstStyle/>
          <a:p>
            <a:fld id="{4CEB4B7D-F308-4E4D-9784-EC07E70A7751}" type="slidenum">
              <a:rPr lang="en-ID" smtClean="0"/>
              <a:t>‹#›</a:t>
            </a:fld>
            <a:endParaRPr lang="en-ID"/>
          </a:p>
        </p:txBody>
      </p:sp>
    </p:spTree>
    <p:extLst>
      <p:ext uri="{BB962C8B-B14F-4D97-AF65-F5344CB8AC3E}">
        <p14:creationId xmlns:p14="http://schemas.microsoft.com/office/powerpoint/2010/main" val="249569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607C15-7617-4012-9B48-6E0DDC523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A3998E9-D8A6-48BF-BEE1-355F5A25F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89ECB58-3B5C-450E-ABB8-E70F1C7DAF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1E939-B5FA-473A-8962-518B0AA3B855}" type="datetimeFigureOut">
              <a:rPr lang="en-ID" smtClean="0"/>
              <a:t>24/07/22</a:t>
            </a:fld>
            <a:endParaRPr lang="en-ID"/>
          </a:p>
        </p:txBody>
      </p:sp>
      <p:sp>
        <p:nvSpPr>
          <p:cNvPr id="5" name="Footer Placeholder 4">
            <a:extLst>
              <a:ext uri="{FF2B5EF4-FFF2-40B4-BE49-F238E27FC236}">
                <a16:creationId xmlns:a16="http://schemas.microsoft.com/office/drawing/2014/main" id="{4E30A2A4-96FB-4828-BC1C-281CFF6B36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C7F04CD-DF9F-431B-ADA3-467F8C254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B4B7D-F308-4E4D-9784-EC07E70A7751}" type="slidenum">
              <a:rPr lang="en-ID" smtClean="0"/>
              <a:t>‹#›</a:t>
            </a:fld>
            <a:endParaRPr lang="en-ID"/>
          </a:p>
        </p:txBody>
      </p:sp>
    </p:spTree>
    <p:extLst>
      <p:ext uri="{BB962C8B-B14F-4D97-AF65-F5344CB8AC3E}">
        <p14:creationId xmlns:p14="http://schemas.microsoft.com/office/powerpoint/2010/main" val="1758328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Law"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www.devpolicy.org/managing-transition-countries-reduced-health-donor-support-20171006/"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person-holding-compass-691637/"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hyperlink" Target="https://pixnio.com/science/medical-science/medicines-drugs/tablet-medicine-medicament-vitamin-health-box" TargetMode="External"/><Relationship Id="rId3" Type="http://schemas.openxmlformats.org/officeDocument/2006/relationships/hyperlink" Target="http://whatsnext.nuance.com/healthcare/clinical-documentation/" TargetMode="External"/><Relationship Id="rId7" Type="http://schemas.openxmlformats.org/officeDocument/2006/relationships/hyperlink" Target="https://www.sidobey.com/2020/04/masa-darurat-covid-19-di-perpanjang-hingga-29-mei.html" TargetMode="External"/><Relationship Id="rId12"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hyperlink" Target="https://en.wikipedia.org/wiki/Western_Eye_Hospital" TargetMode="External"/><Relationship Id="rId5" Type="http://schemas.openxmlformats.org/officeDocument/2006/relationships/hyperlink" Target="https://www.rawpixel.com/image/259764/care-diagnose-disease-doctor-elderly-health-hospital-ill-man-medical-patient-senior-sick-sickness" TargetMode="External"/><Relationship Id="rId15" Type="http://schemas.openxmlformats.org/officeDocument/2006/relationships/hyperlink" Target="https://creativecommons.org/licenses/by/3.0/" TargetMode="External"/><Relationship Id="rId10" Type="http://schemas.openxmlformats.org/officeDocument/2006/relationships/image" Target="../media/image14.jpeg"/><Relationship Id="rId4" Type="http://schemas.openxmlformats.org/officeDocument/2006/relationships/image" Target="../media/image11.png"/><Relationship Id="rId9" Type="http://schemas.openxmlformats.org/officeDocument/2006/relationships/hyperlink" Target="https://en.wikipedia.org/wiki/COVID-19_pandemic_in_Rhode_Island" TargetMode="External"/><Relationship Id="rId1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commons.wikimedia.org/wiki/File:Who-logo.jpg" TargetMode="External"/><Relationship Id="rId7" Type="http://schemas.openxmlformats.org/officeDocument/2006/relationships/diagramColors" Target="../diagrams/colors2.xm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s://en.wikipedia.org/wiki/File:Oendang-Oendang_Dasar_Negara_Republik_Indonesia.pdf" TargetMode="External"/><Relationship Id="rId4" Type="http://schemas.openxmlformats.org/officeDocument/2006/relationships/diagramData" Target="../diagrams/data2.xml"/><Relationship Id="rId9"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hyperlink" Target="http://cute-pictures.blogspot.com/2012/06/free-stock-photos-career-education.html"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building, standing, dark, holding&#10;&#10;Description automatically generated">
            <a:extLst>
              <a:ext uri="{FF2B5EF4-FFF2-40B4-BE49-F238E27FC236}">
                <a16:creationId xmlns:a16="http://schemas.microsoft.com/office/drawing/2014/main" id="{38A1ABBD-FE0D-46E0-AC0B-BC6F44BD042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656" r="1" b="15219"/>
          <a:stretch/>
        </p:blipFill>
        <p:spPr>
          <a:xfrm>
            <a:off x="20" y="10"/>
            <a:ext cx="6095980" cy="6857990"/>
          </a:xfrm>
          <a:prstGeom prst="rect">
            <a:avLst/>
          </a:prstGeom>
        </p:spPr>
      </p:pic>
      <p:pic>
        <p:nvPicPr>
          <p:cNvPr id="6" name="Picture 5" descr="A picture containing person, table, person, computer&#10;&#10;Description automatically generated">
            <a:extLst>
              <a:ext uri="{FF2B5EF4-FFF2-40B4-BE49-F238E27FC236}">
                <a16:creationId xmlns:a16="http://schemas.microsoft.com/office/drawing/2014/main" id="{CD493DFD-0A2F-47A5-8E51-18267524BA5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305" r="34584"/>
          <a:stretch/>
        </p:blipFill>
        <p:spPr>
          <a:xfrm>
            <a:off x="6096000" y="10"/>
            <a:ext cx="6096000" cy="6857990"/>
          </a:xfrm>
          <a:prstGeom prst="rect">
            <a:avLst/>
          </a:prstGeom>
        </p:spPr>
      </p:pic>
      <p:sp>
        <p:nvSpPr>
          <p:cNvPr id="14" name="Rectangle 13">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DDC890BE-D30F-4F55-957C-F96E2C083539}"/>
              </a:ext>
            </a:extLst>
          </p:cNvPr>
          <p:cNvSpPr>
            <a:spLocks noGrp="1"/>
          </p:cNvSpPr>
          <p:nvPr>
            <p:ph type="subTitle" idx="1"/>
          </p:nvPr>
        </p:nvSpPr>
        <p:spPr>
          <a:xfrm>
            <a:off x="4635378" y="3644759"/>
            <a:ext cx="2963028" cy="877080"/>
          </a:xfrm>
          <a:noFill/>
        </p:spPr>
        <p:txBody>
          <a:bodyPr>
            <a:normAutofit/>
          </a:bodyPr>
          <a:lstStyle/>
          <a:p>
            <a:r>
              <a:rPr lang="en-US" sz="1600" dirty="0">
                <a:solidFill>
                  <a:srgbClr val="080808"/>
                </a:solidFill>
              </a:rPr>
              <a:t>SUATU PENGANTAR KULIAH</a:t>
            </a:r>
          </a:p>
          <a:p>
            <a:r>
              <a:rPr lang="en-US" sz="1600" dirty="0">
                <a:solidFill>
                  <a:srgbClr val="080808"/>
                </a:solidFill>
              </a:rPr>
              <a:t>ONLINE OPEN COURSES</a:t>
            </a:r>
          </a:p>
        </p:txBody>
      </p:sp>
      <p:sp>
        <p:nvSpPr>
          <p:cNvPr id="2" name="Title 1">
            <a:extLst>
              <a:ext uri="{FF2B5EF4-FFF2-40B4-BE49-F238E27FC236}">
                <a16:creationId xmlns:a16="http://schemas.microsoft.com/office/drawing/2014/main" id="{F2BCAA66-E807-469A-97E9-FEAD5C3E16A4}"/>
              </a:ext>
            </a:extLst>
          </p:cNvPr>
          <p:cNvSpPr>
            <a:spLocks noGrp="1"/>
          </p:cNvSpPr>
          <p:nvPr>
            <p:ph type="ctrTitle"/>
          </p:nvPr>
        </p:nvSpPr>
        <p:spPr>
          <a:xfrm>
            <a:off x="4286858" y="2761554"/>
            <a:ext cx="3618284" cy="1345720"/>
          </a:xfrm>
          <a:noFill/>
        </p:spPr>
        <p:txBody>
          <a:bodyPr anchor="ctr">
            <a:normAutofit/>
          </a:bodyPr>
          <a:lstStyle/>
          <a:p>
            <a:r>
              <a:rPr lang="en-US" sz="2800" dirty="0">
                <a:solidFill>
                  <a:srgbClr val="080808"/>
                </a:solidFill>
              </a:rPr>
              <a:t>HUKUM KESEHATAN</a:t>
            </a:r>
            <a:endParaRPr lang="en-ID" sz="2800" dirty="0">
              <a:solidFill>
                <a:srgbClr val="080808"/>
              </a:solidFill>
            </a:endParaRPr>
          </a:p>
        </p:txBody>
      </p:sp>
      <p:sp>
        <p:nvSpPr>
          <p:cNvPr id="5" name="TextBox 4">
            <a:extLst>
              <a:ext uri="{FF2B5EF4-FFF2-40B4-BE49-F238E27FC236}">
                <a16:creationId xmlns:a16="http://schemas.microsoft.com/office/drawing/2014/main" id="{C0DA453C-0DD7-41A6-A3D8-BD75565DCC13}"/>
              </a:ext>
            </a:extLst>
          </p:cNvPr>
          <p:cNvSpPr txBox="1"/>
          <p:nvPr/>
        </p:nvSpPr>
        <p:spPr>
          <a:xfrm>
            <a:off x="3788958" y="6657945"/>
            <a:ext cx="2307042" cy="200055"/>
          </a:xfrm>
          <a:prstGeom prst="rect">
            <a:avLst/>
          </a:prstGeom>
          <a:solidFill>
            <a:srgbClr val="000000"/>
          </a:solidFill>
        </p:spPr>
        <p:txBody>
          <a:bodyPr wrap="none" rtlCol="0">
            <a:spAutoFit/>
          </a:bodyPr>
          <a:lstStyle/>
          <a:p>
            <a:pPr algn="r">
              <a:spcAft>
                <a:spcPts val="600"/>
              </a:spcAft>
            </a:pPr>
            <a:r>
              <a:rPr lang="en-ID" sz="700">
                <a:solidFill>
                  <a:srgbClr val="FFFFFF"/>
                </a:solidFill>
                <a:hlinkClick r:id="rId3" tooltip="https://en.wikipedia.org/wiki/Law">
                  <a:extLst>
                    <a:ext uri="{A12FA001-AC4F-418D-AE19-62706E023703}">
                      <ahyp:hlinkClr xmlns:ahyp="http://schemas.microsoft.com/office/drawing/2018/hyperlinkcolor" val="tx"/>
                    </a:ext>
                  </a:extLst>
                </a:hlinkClick>
              </a:rPr>
              <a:t>This Photo</a:t>
            </a:r>
            <a:r>
              <a:rPr lang="en-ID" sz="700">
                <a:solidFill>
                  <a:srgbClr val="FFFFFF"/>
                </a:solidFill>
              </a:rPr>
              <a:t> by Unknown Author is licensed under </a:t>
            </a:r>
            <a:r>
              <a:rPr lang="en-ID"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ID" sz="700">
              <a:solidFill>
                <a:srgbClr val="FFFFFF"/>
              </a:solidFill>
            </a:endParaRPr>
          </a:p>
        </p:txBody>
      </p:sp>
      <p:sp>
        <p:nvSpPr>
          <p:cNvPr id="7" name="TextBox 6">
            <a:extLst>
              <a:ext uri="{FF2B5EF4-FFF2-40B4-BE49-F238E27FC236}">
                <a16:creationId xmlns:a16="http://schemas.microsoft.com/office/drawing/2014/main" id="{CC9AFC91-9AC5-4BD2-808A-5CE40F613D75}"/>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ID" sz="700">
                <a:solidFill>
                  <a:srgbClr val="FFFFFF"/>
                </a:solidFill>
                <a:hlinkClick r:id="rId5" tooltip="https://www.devpolicy.org/managing-transition-countries-reduced-health-donor-support-20171006/">
                  <a:extLst>
                    <a:ext uri="{A12FA001-AC4F-418D-AE19-62706E023703}">
                      <ahyp:hlinkClr xmlns:ahyp="http://schemas.microsoft.com/office/drawing/2018/hyperlinkcolor" val="tx"/>
                    </a:ext>
                  </a:extLst>
                </a:hlinkClick>
              </a:rPr>
              <a:t>This Photo</a:t>
            </a:r>
            <a:r>
              <a:rPr lang="en-ID" sz="700">
                <a:solidFill>
                  <a:srgbClr val="FFFFFF"/>
                </a:solidFill>
              </a:rPr>
              <a:t> by Unknown Author is licensed under </a:t>
            </a:r>
            <a:r>
              <a:rPr lang="en-ID"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ID" sz="700">
              <a:solidFill>
                <a:srgbClr val="FFFFFF"/>
              </a:solidFill>
            </a:endParaRPr>
          </a:p>
        </p:txBody>
      </p:sp>
    </p:spTree>
    <p:extLst>
      <p:ext uri="{BB962C8B-B14F-4D97-AF65-F5344CB8AC3E}">
        <p14:creationId xmlns:p14="http://schemas.microsoft.com/office/powerpoint/2010/main" val="244516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C95BA4-DF9E-49C6-ADA2-235CB8590C8D}"/>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3400" b="1" kern="1200">
                <a:solidFill>
                  <a:schemeClr val="tx1"/>
                </a:solidFill>
                <a:latin typeface="+mj-lt"/>
                <a:ea typeface="+mj-ea"/>
                <a:cs typeface="+mj-cs"/>
              </a:rPr>
              <a:t>Sekian dan Terima Kasih</a:t>
            </a:r>
            <a:br>
              <a:rPr lang="en-US" sz="3400" kern="1200">
                <a:solidFill>
                  <a:schemeClr val="tx1"/>
                </a:solidFill>
                <a:latin typeface="+mj-lt"/>
                <a:ea typeface="+mj-ea"/>
                <a:cs typeface="+mj-cs"/>
              </a:rPr>
            </a:br>
            <a:br>
              <a:rPr lang="en-US" sz="3400" kern="1200">
                <a:solidFill>
                  <a:schemeClr val="tx1"/>
                </a:solidFill>
                <a:latin typeface="+mj-lt"/>
                <a:ea typeface="+mj-ea"/>
                <a:cs typeface="+mj-cs"/>
              </a:rPr>
            </a:br>
            <a:r>
              <a:rPr lang="en-US" sz="3400" kern="1200">
                <a:solidFill>
                  <a:schemeClr val="tx1"/>
                </a:solidFill>
                <a:latin typeface="+mj-lt"/>
                <a:ea typeface="+mj-ea"/>
                <a:cs typeface="+mj-cs"/>
              </a:rPr>
              <a:t>Orang bijak belajar ketika mereka bisa sedangkan orang bodoh belajar ketika mereka terpaksa</a:t>
            </a:r>
            <a:br>
              <a:rPr lang="en-US" sz="3400" kern="1200">
                <a:solidFill>
                  <a:schemeClr val="tx1"/>
                </a:solidFill>
                <a:latin typeface="+mj-lt"/>
                <a:ea typeface="+mj-ea"/>
                <a:cs typeface="+mj-cs"/>
              </a:rPr>
            </a:br>
            <a:r>
              <a:rPr lang="en-US" sz="3400" kern="1200">
                <a:solidFill>
                  <a:schemeClr val="tx1"/>
                </a:solidFill>
                <a:latin typeface="+mj-lt"/>
                <a:ea typeface="+mj-ea"/>
                <a:cs typeface="+mj-cs"/>
              </a:rPr>
              <a:t>-Arthur Wellesley-</a:t>
            </a:r>
          </a:p>
        </p:txBody>
      </p:sp>
      <p:sp>
        <p:nvSpPr>
          <p:cNvPr id="22" name="Rectangle 2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3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9404-4070-43FA-BD70-C0D38EF17F89}"/>
              </a:ext>
            </a:extLst>
          </p:cNvPr>
          <p:cNvSpPr>
            <a:spLocks noGrp="1"/>
          </p:cNvSpPr>
          <p:nvPr>
            <p:ph type="title"/>
          </p:nvPr>
        </p:nvSpPr>
        <p:spPr>
          <a:xfrm>
            <a:off x="163196" y="2965565"/>
            <a:ext cx="6455833" cy="1497998"/>
          </a:xfrm>
        </p:spPr>
        <p:txBody>
          <a:bodyPr vert="horz" lIns="91440" tIns="45720" rIns="91440" bIns="45720" rtlCol="0" anchor="t">
            <a:normAutofit fontScale="90000"/>
          </a:bodyPr>
          <a:lstStyle/>
          <a:p>
            <a:r>
              <a:rPr lang="en-US" sz="4800" b="1" kern="1200" dirty="0" err="1">
                <a:solidFill>
                  <a:schemeClr val="tx1"/>
                </a:solidFill>
                <a:latin typeface="+mj-lt"/>
                <a:ea typeface="+mj-ea"/>
                <a:cs typeface="+mj-cs"/>
              </a:rPr>
              <a:t>Profil</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Pengajar</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Mata </a:t>
            </a:r>
            <a:r>
              <a:rPr lang="en-US" sz="4800" b="1" kern="1200" dirty="0" err="1">
                <a:solidFill>
                  <a:schemeClr val="tx1"/>
                </a:solidFill>
                <a:latin typeface="+mj-lt"/>
                <a:ea typeface="+mj-ea"/>
                <a:cs typeface="+mj-cs"/>
              </a:rPr>
              <a:t>Kuliah</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Hukum</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Kesehatan</a:t>
            </a:r>
            <a:br>
              <a:rPr lang="en-US" sz="4800" b="1" kern="1200" dirty="0">
                <a:solidFill>
                  <a:schemeClr val="tx1"/>
                </a:solidFill>
                <a:latin typeface="+mj-lt"/>
                <a:ea typeface="+mj-ea"/>
                <a:cs typeface="+mj-cs"/>
              </a:rPr>
            </a:br>
            <a:br>
              <a:rPr lang="en-US" sz="4800" kern="1200" dirty="0">
                <a:solidFill>
                  <a:schemeClr val="tx1"/>
                </a:solidFill>
                <a:latin typeface="+mj-lt"/>
                <a:ea typeface="+mj-ea"/>
                <a:cs typeface="+mj-cs"/>
              </a:rPr>
            </a:br>
            <a:endParaRPr lang="en-US" sz="4800" kern="1200" dirty="0">
              <a:solidFill>
                <a:schemeClr val="tx1"/>
              </a:solidFill>
              <a:latin typeface="+mj-lt"/>
              <a:ea typeface="+mj-ea"/>
              <a:cs typeface="+mj-cs"/>
            </a:endParaRPr>
          </a:p>
        </p:txBody>
      </p:sp>
      <p:sp>
        <p:nvSpPr>
          <p:cNvPr id="24" name="Freeform: Shape 15">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17">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person wearing a suit and tie&#10;&#10;Description automatically generated">
            <a:extLst>
              <a:ext uri="{FF2B5EF4-FFF2-40B4-BE49-F238E27FC236}">
                <a16:creationId xmlns:a16="http://schemas.microsoft.com/office/drawing/2014/main" id="{8A9D5B7E-42E4-4F4D-936F-83A35C6754E6}"/>
              </a:ext>
            </a:extLst>
          </p:cNvPr>
          <p:cNvPicPr>
            <a:picLocks noChangeAspect="1"/>
          </p:cNvPicPr>
          <p:nvPr/>
        </p:nvPicPr>
        <p:blipFill rotWithShape="1">
          <a:blip r:embed="rId2">
            <a:extLst>
              <a:ext uri="{28A0092B-C50C-407E-A947-70E740481C1C}">
                <a14:useLocalDpi xmlns:a14="http://schemas.microsoft.com/office/drawing/2010/main" val="0"/>
              </a:ext>
            </a:extLst>
          </a:blip>
          <a:srcRect r="1" b="25928"/>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9" name="Content Placeholder 8" descr="A person wearing a suit and tie smiling at the camera&#10;&#10;Description automatically generated">
            <a:extLst>
              <a:ext uri="{FF2B5EF4-FFF2-40B4-BE49-F238E27FC236}">
                <a16:creationId xmlns:a16="http://schemas.microsoft.com/office/drawing/2014/main" id="{9179CAAD-3ACB-42DC-9BF0-31D7E92406E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0" r="1" b="2915"/>
          <a:stretch/>
        </p:blipFill>
        <p:spPr>
          <a:xfrm>
            <a:off x="7735326" y="1421356"/>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19" name="Title 1">
            <a:extLst>
              <a:ext uri="{FF2B5EF4-FFF2-40B4-BE49-F238E27FC236}">
                <a16:creationId xmlns:a16="http://schemas.microsoft.com/office/drawing/2014/main" id="{4920F32D-2A6D-4A8F-9E21-5EF0F70A48B5}"/>
              </a:ext>
            </a:extLst>
          </p:cNvPr>
          <p:cNvSpPr txBox="1">
            <a:spLocks/>
          </p:cNvSpPr>
          <p:nvPr/>
        </p:nvSpPr>
        <p:spPr>
          <a:xfrm>
            <a:off x="3695076" y="5703000"/>
            <a:ext cx="6455833" cy="1497998"/>
          </a:xfrm>
          <a:prstGeom prst="rect">
            <a:avLst/>
          </a:prstGeom>
        </p:spPr>
        <p:txBody>
          <a:bodyPr vert="horz" lIns="91440" tIns="45720" rIns="91440" bIns="45720" rtlCol="0" anchor="t">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t>Dosen</a:t>
            </a:r>
            <a:r>
              <a:rPr lang="en-US" sz="4800" dirty="0"/>
              <a:t> </a:t>
            </a:r>
          </a:p>
          <a:p>
            <a:endParaRPr lang="en-US" sz="4800" dirty="0"/>
          </a:p>
          <a:p>
            <a:r>
              <a:rPr lang="en-US" sz="4800" dirty="0"/>
              <a:t>Nama : Wahyu </a:t>
            </a:r>
            <a:r>
              <a:rPr lang="en-US" sz="4800" dirty="0" err="1"/>
              <a:t>Andrianto</a:t>
            </a:r>
            <a:r>
              <a:rPr lang="en-US" sz="4800" dirty="0"/>
              <a:t>, S.H.,M.H</a:t>
            </a:r>
            <a:br>
              <a:rPr lang="en-US" sz="4800" dirty="0"/>
            </a:br>
            <a:br>
              <a:rPr lang="en-US" sz="4800" dirty="0"/>
            </a:br>
            <a:endParaRPr lang="en-US" sz="4800" dirty="0"/>
          </a:p>
        </p:txBody>
      </p:sp>
      <p:sp>
        <p:nvSpPr>
          <p:cNvPr id="21" name="Title 1">
            <a:extLst>
              <a:ext uri="{FF2B5EF4-FFF2-40B4-BE49-F238E27FC236}">
                <a16:creationId xmlns:a16="http://schemas.microsoft.com/office/drawing/2014/main" id="{05218626-4377-4EA7-BA69-2FDA6A3016E3}"/>
              </a:ext>
            </a:extLst>
          </p:cNvPr>
          <p:cNvSpPr txBox="1">
            <a:spLocks/>
          </p:cNvSpPr>
          <p:nvPr/>
        </p:nvSpPr>
        <p:spPr>
          <a:xfrm>
            <a:off x="8074233" y="163137"/>
            <a:ext cx="6455833" cy="1497998"/>
          </a:xfrm>
          <a:prstGeom prst="rect">
            <a:avLst/>
          </a:prstGeom>
        </p:spPr>
        <p:txBody>
          <a:bodyPr vert="horz" lIns="91440" tIns="45720" rIns="91440" bIns="45720" rtlCol="0" anchor="t">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t>Asisten</a:t>
            </a:r>
            <a:endParaRPr lang="en-US" sz="4800" dirty="0"/>
          </a:p>
          <a:p>
            <a:endParaRPr lang="en-US" sz="4800" dirty="0"/>
          </a:p>
          <a:p>
            <a:r>
              <a:rPr lang="en-US" sz="4800" dirty="0"/>
              <a:t>Nama : Djarot Dimas Achmad Andaru  S.H.</a:t>
            </a:r>
          </a:p>
          <a:p>
            <a:r>
              <a:rPr lang="en-US" sz="4800" dirty="0" err="1"/>
              <a:t>Whatsapp</a:t>
            </a:r>
            <a:r>
              <a:rPr lang="en-US" sz="4800" dirty="0"/>
              <a:t> : 085730639145</a:t>
            </a:r>
            <a:br>
              <a:rPr lang="en-US" sz="4800" dirty="0"/>
            </a:br>
            <a:br>
              <a:rPr lang="en-US" sz="4800" dirty="0"/>
            </a:br>
            <a:endParaRPr lang="en-US" sz="4800" dirty="0"/>
          </a:p>
        </p:txBody>
      </p:sp>
    </p:spTree>
    <p:extLst>
      <p:ext uri="{BB962C8B-B14F-4D97-AF65-F5344CB8AC3E}">
        <p14:creationId xmlns:p14="http://schemas.microsoft.com/office/powerpoint/2010/main" val="6661962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A3E72-D8AA-B806-6ED1-5337CC6FD6D5}"/>
              </a:ext>
            </a:extLst>
          </p:cNvPr>
          <p:cNvSpPr>
            <a:spLocks noGrp="1"/>
          </p:cNvSpPr>
          <p:nvPr>
            <p:ph type="title"/>
          </p:nvPr>
        </p:nvSpPr>
        <p:spPr>
          <a:xfrm>
            <a:off x="6513788" y="365125"/>
            <a:ext cx="4840010" cy="1807305"/>
          </a:xfrm>
        </p:spPr>
        <p:txBody>
          <a:bodyPr>
            <a:normAutofit/>
          </a:bodyPr>
          <a:lstStyle/>
          <a:p>
            <a:r>
              <a:rPr lang="en-US" sz="3700" err="1"/>
              <a:t>Materi</a:t>
            </a:r>
            <a:r>
              <a:rPr lang="en-US" sz="3700"/>
              <a:t> </a:t>
            </a:r>
            <a:r>
              <a:rPr lang="en-US" sz="3700" err="1"/>
              <a:t>Perkuliahan</a:t>
            </a:r>
            <a:r>
              <a:rPr lang="en-US" sz="3700"/>
              <a:t> Hukum Kesehatan Program Daring Terbuka</a:t>
            </a:r>
          </a:p>
        </p:txBody>
      </p:sp>
      <p:pic>
        <p:nvPicPr>
          <p:cNvPr id="5" name="Picture 4">
            <a:extLst>
              <a:ext uri="{FF2B5EF4-FFF2-40B4-BE49-F238E27FC236}">
                <a16:creationId xmlns:a16="http://schemas.microsoft.com/office/drawing/2014/main" id="{E91E0C62-4D03-F37E-8DE6-8B33B3C6F17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284" r="2718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569A687-FB6D-7FDA-16EE-4E3E9FB80D78}"/>
              </a:ext>
            </a:extLst>
          </p:cNvPr>
          <p:cNvSpPr>
            <a:spLocks noGrp="1"/>
          </p:cNvSpPr>
          <p:nvPr>
            <p:ph idx="1"/>
          </p:nvPr>
        </p:nvSpPr>
        <p:spPr>
          <a:xfrm>
            <a:off x="6513788" y="2333297"/>
            <a:ext cx="4840010" cy="3843666"/>
          </a:xfrm>
        </p:spPr>
        <p:txBody>
          <a:bodyPr>
            <a:normAutofit/>
          </a:bodyPr>
          <a:lstStyle/>
          <a:p>
            <a:pPr marL="514350" indent="-514350">
              <a:buAutoNum type="arabicPeriod"/>
            </a:pPr>
            <a:r>
              <a:rPr lang="en-US" sz="1300"/>
              <a:t>Pengantar Hukum Kesehatan</a:t>
            </a:r>
          </a:p>
          <a:p>
            <a:pPr marL="514350" indent="-514350">
              <a:buAutoNum type="arabicPeriod"/>
            </a:pPr>
            <a:r>
              <a:rPr lang="en-US" sz="1300"/>
              <a:t>Pengertian dan Ruang Lingkup Kesehatan</a:t>
            </a:r>
          </a:p>
          <a:p>
            <a:pPr marL="514350" indent="-514350">
              <a:buAutoNum type="arabicPeriod"/>
            </a:pPr>
            <a:r>
              <a:rPr lang="en-US" sz="1300"/>
              <a:t>Subjek, Objek dan Metode Pendekatan Hukum keSEHATAN</a:t>
            </a:r>
          </a:p>
          <a:p>
            <a:pPr marL="514350" indent="-514350">
              <a:buAutoNum type="arabicPeriod"/>
            </a:pPr>
            <a:r>
              <a:rPr lang="en-US" sz="1300"/>
              <a:t>Hak Dasar dalam Hukum Kesehatan</a:t>
            </a:r>
          </a:p>
          <a:p>
            <a:pPr marL="514350" indent="-514350">
              <a:buAutoNum type="arabicPeriod"/>
            </a:pPr>
            <a:r>
              <a:rPr lang="en-US" sz="1300"/>
              <a:t>Hukum Tenaga Medis dan Tenaga Kesehatan</a:t>
            </a:r>
          </a:p>
          <a:p>
            <a:pPr marL="514350" indent="-514350">
              <a:buAutoNum type="arabicPeriod"/>
            </a:pPr>
            <a:r>
              <a:rPr lang="en-US" sz="1300"/>
              <a:t>Informed Consent</a:t>
            </a:r>
          </a:p>
          <a:p>
            <a:pPr marL="514350" indent="-514350">
              <a:buAutoNum type="arabicPeriod"/>
            </a:pPr>
            <a:r>
              <a:rPr lang="en-US" sz="1300"/>
              <a:t>Malpraktik Medik</a:t>
            </a:r>
          </a:p>
          <a:p>
            <a:pPr marL="514350" indent="-514350">
              <a:buAutoNum type="arabicPeriod"/>
            </a:pPr>
            <a:r>
              <a:rPr lang="en-US" sz="1300"/>
              <a:t>Negara dan Hukum Kesehatan</a:t>
            </a:r>
          </a:p>
          <a:p>
            <a:pPr marL="514350" indent="-514350">
              <a:buAutoNum type="arabicPeriod"/>
            </a:pPr>
            <a:r>
              <a:rPr lang="en-US" sz="1300"/>
              <a:t>Hukum Otonom dalam Hukum Kesehatan</a:t>
            </a:r>
          </a:p>
          <a:p>
            <a:pPr marL="514350" indent="-514350">
              <a:buAutoNum type="arabicPeriod"/>
            </a:pPr>
            <a:r>
              <a:rPr lang="en-US" sz="1300"/>
              <a:t>Aspek Hukum Pidana, Perdata dan Adminstrasi Negara dalam Hukum Kesehatan</a:t>
            </a:r>
          </a:p>
          <a:p>
            <a:pPr marL="514350" indent="-514350">
              <a:buAutoNum type="arabicPeriod"/>
            </a:pPr>
            <a:r>
              <a:rPr lang="en-US" sz="1300"/>
              <a:t>Penyelesaian Sengketa Kesehatan</a:t>
            </a:r>
          </a:p>
          <a:p>
            <a:pPr marL="514350" indent="-514350">
              <a:buAutoNum type="arabicPeriod"/>
            </a:pPr>
            <a:r>
              <a:rPr lang="en-US" sz="1300"/>
              <a:t>Hukum Internasional Kesehatan dan Global Health Law</a:t>
            </a:r>
          </a:p>
          <a:p>
            <a:endParaRPr lang="en-US" sz="1300"/>
          </a:p>
        </p:txBody>
      </p:sp>
    </p:spTree>
    <p:extLst>
      <p:ext uri="{BB962C8B-B14F-4D97-AF65-F5344CB8AC3E}">
        <p14:creationId xmlns:p14="http://schemas.microsoft.com/office/powerpoint/2010/main" val="265690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5">
            <a:extLst>
              <a:ext uri="{FF2B5EF4-FFF2-40B4-BE49-F238E27FC236}">
                <a16:creationId xmlns:a16="http://schemas.microsoft.com/office/drawing/2014/main" id="{746E2A38-ACC8-44E6-85E2-A79CBAF15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4086003"/>
            <a:ext cx="11100816" cy="2258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D2207-B92B-436E-A13A-86388B55D4A2}"/>
              </a:ext>
            </a:extLst>
          </p:cNvPr>
          <p:cNvSpPr>
            <a:spLocks noGrp="1"/>
          </p:cNvSpPr>
          <p:nvPr>
            <p:ph type="title"/>
          </p:nvPr>
        </p:nvSpPr>
        <p:spPr>
          <a:xfrm>
            <a:off x="838199" y="4272030"/>
            <a:ext cx="3515591" cy="1881559"/>
          </a:xfrm>
        </p:spPr>
        <p:txBody>
          <a:bodyPr>
            <a:normAutofit/>
          </a:bodyPr>
          <a:lstStyle/>
          <a:p>
            <a:r>
              <a:rPr lang="en-ID" sz="3200" dirty="0">
                <a:solidFill>
                  <a:schemeClr val="bg1"/>
                </a:solidFill>
              </a:rPr>
              <a:t>Selayang Pandang Sejarah Hukum Kesehatan Indonesia</a:t>
            </a:r>
          </a:p>
        </p:txBody>
      </p:sp>
      <p:pic>
        <p:nvPicPr>
          <p:cNvPr id="7" name="Picture 6" descr="A close up of a newspaper&#10;&#10;Description automatically generated">
            <a:extLst>
              <a:ext uri="{FF2B5EF4-FFF2-40B4-BE49-F238E27FC236}">
                <a16:creationId xmlns:a16="http://schemas.microsoft.com/office/drawing/2014/main" id="{76C1EABC-4358-4D34-8A98-47533FE55582}"/>
              </a:ext>
            </a:extLst>
          </p:cNvPr>
          <p:cNvPicPr>
            <a:picLocks noChangeAspect="1"/>
          </p:cNvPicPr>
          <p:nvPr/>
        </p:nvPicPr>
        <p:blipFill rotWithShape="1">
          <a:blip r:embed="rId2">
            <a:extLst>
              <a:ext uri="{28A0092B-C50C-407E-A947-70E740481C1C}">
                <a14:useLocalDpi xmlns:a14="http://schemas.microsoft.com/office/drawing/2010/main" val="0"/>
              </a:ext>
            </a:extLst>
          </a:blip>
          <a:srcRect r="-2" b="13367"/>
          <a:stretch/>
        </p:blipFill>
        <p:spPr>
          <a:xfrm>
            <a:off x="704087" y="367808"/>
            <a:ext cx="3649704" cy="3464981"/>
          </a:xfrm>
          <a:prstGeom prst="rect">
            <a:avLst/>
          </a:prstGeom>
        </p:spPr>
      </p:pic>
      <p:pic>
        <p:nvPicPr>
          <p:cNvPr id="5" name="Content Placeholder 4" descr="A group of people posing for a photo&#10;&#10;Description automatically generated">
            <a:extLst>
              <a:ext uri="{FF2B5EF4-FFF2-40B4-BE49-F238E27FC236}">
                <a16:creationId xmlns:a16="http://schemas.microsoft.com/office/drawing/2014/main" id="{C39F46FD-1C91-4DA4-9159-5959DAA217D3}"/>
              </a:ext>
            </a:extLst>
          </p:cNvPr>
          <p:cNvPicPr>
            <a:picLocks noChangeAspect="1"/>
          </p:cNvPicPr>
          <p:nvPr/>
        </p:nvPicPr>
        <p:blipFill rotWithShape="1">
          <a:blip r:embed="rId3">
            <a:extLst>
              <a:ext uri="{28A0092B-C50C-407E-A947-70E740481C1C}">
                <a14:useLocalDpi xmlns:a14="http://schemas.microsoft.com/office/drawing/2010/main" val="0"/>
              </a:ext>
            </a:extLst>
          </a:blip>
          <a:srcRect b="11236"/>
          <a:stretch/>
        </p:blipFill>
        <p:spPr>
          <a:xfrm>
            <a:off x="4639540" y="367808"/>
            <a:ext cx="6848371" cy="3464981"/>
          </a:xfrm>
          <a:prstGeom prst="rect">
            <a:avLst/>
          </a:prstGeom>
        </p:spPr>
      </p:pic>
      <p:sp>
        <p:nvSpPr>
          <p:cNvPr id="11" name="Content Placeholder 10">
            <a:extLst>
              <a:ext uri="{FF2B5EF4-FFF2-40B4-BE49-F238E27FC236}">
                <a16:creationId xmlns:a16="http://schemas.microsoft.com/office/drawing/2014/main" id="{5959A409-04F9-4A29-A7D7-A7F3F80CC267}"/>
              </a:ext>
            </a:extLst>
          </p:cNvPr>
          <p:cNvSpPr>
            <a:spLocks noGrp="1"/>
          </p:cNvSpPr>
          <p:nvPr>
            <p:ph idx="1"/>
          </p:nvPr>
        </p:nvSpPr>
        <p:spPr>
          <a:xfrm>
            <a:off x="4639541" y="4488593"/>
            <a:ext cx="6714260" cy="1881559"/>
          </a:xfrm>
        </p:spPr>
        <p:txBody>
          <a:bodyPr anchor="ctr">
            <a:normAutofit fontScale="70000" lnSpcReduction="20000"/>
          </a:bodyPr>
          <a:lstStyle/>
          <a:p>
            <a:r>
              <a:rPr lang="en-US" sz="2000" dirty="0" err="1">
                <a:solidFill>
                  <a:schemeClr val="bg1"/>
                </a:solidFill>
              </a:rPr>
              <a:t>Kasus</a:t>
            </a:r>
            <a:r>
              <a:rPr lang="en-US" sz="2000" dirty="0">
                <a:solidFill>
                  <a:schemeClr val="bg1"/>
                </a:solidFill>
              </a:rPr>
              <a:t> </a:t>
            </a:r>
            <a:r>
              <a:rPr lang="en-US" sz="2000" dirty="0" err="1">
                <a:solidFill>
                  <a:schemeClr val="bg1"/>
                </a:solidFill>
              </a:rPr>
              <a:t>Dokter</a:t>
            </a:r>
            <a:r>
              <a:rPr lang="en-US" sz="2000" dirty="0">
                <a:solidFill>
                  <a:schemeClr val="bg1"/>
                </a:solidFill>
              </a:rPr>
              <a:t> </a:t>
            </a:r>
            <a:r>
              <a:rPr lang="en-US" sz="2000" dirty="0" err="1">
                <a:solidFill>
                  <a:schemeClr val="bg1"/>
                </a:solidFill>
              </a:rPr>
              <a:t>Setyaningrum</a:t>
            </a:r>
            <a:r>
              <a:rPr lang="en-US" sz="2000" dirty="0">
                <a:solidFill>
                  <a:schemeClr val="bg1"/>
                </a:solidFill>
              </a:rPr>
              <a:t> dan Tim </a:t>
            </a:r>
            <a:r>
              <a:rPr lang="en-US" sz="2000" dirty="0" err="1">
                <a:solidFill>
                  <a:schemeClr val="bg1"/>
                </a:solidFill>
              </a:rPr>
              <a:t>Pengkajian</a:t>
            </a:r>
            <a:r>
              <a:rPr lang="en-US" sz="2000" dirty="0">
                <a:solidFill>
                  <a:schemeClr val="bg1"/>
                </a:solidFill>
              </a:rPr>
              <a:t> </a:t>
            </a:r>
            <a:r>
              <a:rPr lang="en-US" sz="2000" dirty="0" err="1">
                <a:solidFill>
                  <a:schemeClr val="bg1"/>
                </a:solidFill>
              </a:rPr>
              <a:t>Hukum</a:t>
            </a:r>
            <a:r>
              <a:rPr lang="en-US" sz="2000" dirty="0">
                <a:solidFill>
                  <a:schemeClr val="bg1"/>
                </a:solidFill>
              </a:rPr>
              <a:t> </a:t>
            </a:r>
            <a:r>
              <a:rPr lang="en-US" sz="2000" dirty="0" err="1">
                <a:solidFill>
                  <a:schemeClr val="bg1"/>
                </a:solidFill>
              </a:rPr>
              <a:t>Kedokteran</a:t>
            </a:r>
            <a:r>
              <a:rPr lang="en-US" sz="2000" dirty="0">
                <a:solidFill>
                  <a:schemeClr val="bg1"/>
                </a:solidFill>
              </a:rPr>
              <a:t> BPHN (</a:t>
            </a:r>
            <a:r>
              <a:rPr lang="en-US" sz="2000" dirty="0" err="1">
                <a:solidFill>
                  <a:schemeClr val="bg1"/>
                </a:solidFill>
              </a:rPr>
              <a:t>Diketuai</a:t>
            </a:r>
            <a:r>
              <a:rPr lang="en-US" sz="2000" dirty="0">
                <a:solidFill>
                  <a:schemeClr val="bg1"/>
                </a:solidFill>
              </a:rPr>
              <a:t> Drs Fred </a:t>
            </a:r>
            <a:r>
              <a:rPr lang="en-US" sz="2000" dirty="0" err="1">
                <a:solidFill>
                  <a:schemeClr val="bg1"/>
                </a:solidFill>
              </a:rPr>
              <a:t>Ameln</a:t>
            </a:r>
            <a:r>
              <a:rPr lang="en-US" sz="2000" dirty="0">
                <a:solidFill>
                  <a:schemeClr val="bg1"/>
                </a:solidFill>
              </a:rPr>
              <a:t>)</a:t>
            </a:r>
          </a:p>
          <a:p>
            <a:r>
              <a:rPr lang="en-US" sz="2000" dirty="0" err="1">
                <a:solidFill>
                  <a:schemeClr val="bg1"/>
                </a:solidFill>
              </a:rPr>
              <a:t>Putusan</a:t>
            </a:r>
            <a:r>
              <a:rPr lang="en-US" sz="2000" dirty="0">
                <a:solidFill>
                  <a:schemeClr val="bg1"/>
                </a:solidFill>
              </a:rPr>
              <a:t> </a:t>
            </a:r>
            <a:r>
              <a:rPr lang="en-US" sz="2000" dirty="0" err="1">
                <a:solidFill>
                  <a:schemeClr val="bg1"/>
                </a:solidFill>
              </a:rPr>
              <a:t>Kasas</a:t>
            </a:r>
            <a:r>
              <a:rPr lang="en-US" sz="2000" dirty="0">
                <a:solidFill>
                  <a:schemeClr val="bg1"/>
                </a:solidFill>
              </a:rPr>
              <a:t> : </a:t>
            </a:r>
            <a:r>
              <a:rPr lang="en-US" sz="2000" dirty="0" err="1">
                <a:solidFill>
                  <a:schemeClr val="bg1"/>
                </a:solidFill>
              </a:rPr>
              <a:t>Adanya</a:t>
            </a:r>
            <a:r>
              <a:rPr lang="en-US" sz="2000" dirty="0">
                <a:solidFill>
                  <a:schemeClr val="bg1"/>
                </a:solidFill>
              </a:rPr>
              <a:t> </a:t>
            </a:r>
            <a:r>
              <a:rPr lang="en-US" sz="2000" dirty="0" err="1">
                <a:solidFill>
                  <a:schemeClr val="bg1"/>
                </a:solidFill>
              </a:rPr>
              <a:t>suatu</a:t>
            </a:r>
            <a:r>
              <a:rPr lang="en-US" sz="2000" dirty="0">
                <a:solidFill>
                  <a:schemeClr val="bg1"/>
                </a:solidFill>
              </a:rPr>
              <a:t> Defensive medicine dan </a:t>
            </a:r>
            <a:r>
              <a:rPr lang="en-US" sz="2000" dirty="0" err="1">
                <a:solidFill>
                  <a:schemeClr val="bg1"/>
                </a:solidFill>
              </a:rPr>
              <a:t>overmacht</a:t>
            </a:r>
            <a:r>
              <a:rPr lang="en-US" sz="2000" dirty="0">
                <a:solidFill>
                  <a:schemeClr val="bg1"/>
                </a:solidFill>
              </a:rPr>
              <a:t> </a:t>
            </a:r>
            <a:r>
              <a:rPr lang="en-US" sz="2000" dirty="0" err="1">
                <a:solidFill>
                  <a:schemeClr val="bg1"/>
                </a:solidFill>
              </a:rPr>
              <a:t>dalam</a:t>
            </a:r>
            <a:r>
              <a:rPr lang="en-US" sz="2000" dirty="0">
                <a:solidFill>
                  <a:schemeClr val="bg1"/>
                </a:solidFill>
              </a:rPr>
              <a:t> </a:t>
            </a:r>
            <a:r>
              <a:rPr lang="en-US" sz="2000" dirty="0" err="1">
                <a:solidFill>
                  <a:schemeClr val="bg1"/>
                </a:solidFill>
              </a:rPr>
              <a:t>memandingkan</a:t>
            </a:r>
            <a:r>
              <a:rPr lang="en-US" sz="2000" dirty="0">
                <a:solidFill>
                  <a:schemeClr val="bg1"/>
                </a:solidFill>
              </a:rPr>
              <a:t> </a:t>
            </a:r>
            <a:r>
              <a:rPr lang="en-US" sz="2000" dirty="0" err="1">
                <a:solidFill>
                  <a:schemeClr val="bg1"/>
                </a:solidFill>
              </a:rPr>
              <a:t>kondisi</a:t>
            </a:r>
            <a:r>
              <a:rPr lang="en-US" sz="2000" dirty="0">
                <a:solidFill>
                  <a:schemeClr val="bg1"/>
                </a:solidFill>
              </a:rPr>
              <a:t> </a:t>
            </a:r>
            <a:r>
              <a:rPr lang="en-US" sz="2000" dirty="0" err="1">
                <a:solidFill>
                  <a:schemeClr val="bg1"/>
                </a:solidFill>
              </a:rPr>
              <a:t>praktik</a:t>
            </a:r>
            <a:r>
              <a:rPr lang="en-US" sz="2000" dirty="0">
                <a:solidFill>
                  <a:schemeClr val="bg1"/>
                </a:solidFill>
              </a:rPr>
              <a:t> di </a:t>
            </a:r>
            <a:r>
              <a:rPr lang="en-US" sz="2000" dirty="0" err="1">
                <a:solidFill>
                  <a:schemeClr val="bg1"/>
                </a:solidFill>
              </a:rPr>
              <a:t>Pati</a:t>
            </a:r>
            <a:r>
              <a:rPr lang="en-US" sz="2000" dirty="0">
                <a:solidFill>
                  <a:schemeClr val="bg1"/>
                </a:solidFill>
              </a:rPr>
              <a:t> </a:t>
            </a:r>
            <a:r>
              <a:rPr lang="en-US" sz="2000" dirty="0" err="1">
                <a:solidFill>
                  <a:schemeClr val="bg1"/>
                </a:solidFill>
              </a:rPr>
              <a:t>dengan</a:t>
            </a:r>
            <a:r>
              <a:rPr lang="en-US" sz="2000" dirty="0">
                <a:solidFill>
                  <a:schemeClr val="bg1"/>
                </a:solidFill>
              </a:rPr>
              <a:t> di Jakarta </a:t>
            </a:r>
            <a:r>
              <a:rPr lang="en-US" sz="2000" dirty="0" err="1">
                <a:solidFill>
                  <a:schemeClr val="bg1"/>
                </a:solidFill>
              </a:rPr>
              <a:t>sehingga</a:t>
            </a:r>
            <a:r>
              <a:rPr lang="en-US" sz="2000" dirty="0">
                <a:solidFill>
                  <a:schemeClr val="bg1"/>
                </a:solidFill>
              </a:rPr>
              <a:t> </a:t>
            </a:r>
            <a:r>
              <a:rPr lang="en-US" sz="2000" dirty="0" err="1">
                <a:solidFill>
                  <a:schemeClr val="bg1"/>
                </a:solidFill>
              </a:rPr>
              <a:t>unsur</a:t>
            </a:r>
            <a:r>
              <a:rPr lang="en-US" sz="2000" dirty="0">
                <a:solidFill>
                  <a:schemeClr val="bg1"/>
                </a:solidFill>
              </a:rPr>
              <a:t> </a:t>
            </a:r>
            <a:r>
              <a:rPr lang="en-US" sz="2000" dirty="0" err="1">
                <a:solidFill>
                  <a:schemeClr val="bg1"/>
                </a:solidFill>
              </a:rPr>
              <a:t>pasal</a:t>
            </a:r>
            <a:r>
              <a:rPr lang="en-US" sz="2000" dirty="0">
                <a:solidFill>
                  <a:schemeClr val="bg1"/>
                </a:solidFill>
              </a:rPr>
              <a:t> 359 KUHP </a:t>
            </a:r>
            <a:r>
              <a:rPr lang="en-US" sz="2000" dirty="0" err="1">
                <a:solidFill>
                  <a:schemeClr val="bg1"/>
                </a:solidFill>
              </a:rPr>
              <a:t>tidak</a:t>
            </a:r>
            <a:r>
              <a:rPr lang="en-US" sz="2000" dirty="0">
                <a:solidFill>
                  <a:schemeClr val="bg1"/>
                </a:solidFill>
              </a:rPr>
              <a:t> </a:t>
            </a:r>
            <a:r>
              <a:rPr lang="en-US" sz="2000" dirty="0" err="1">
                <a:solidFill>
                  <a:schemeClr val="bg1"/>
                </a:solidFill>
              </a:rPr>
              <a:t>terbukti</a:t>
            </a:r>
            <a:endParaRPr lang="en-US" sz="2000" dirty="0">
              <a:solidFill>
                <a:schemeClr val="bg1"/>
              </a:solidFill>
            </a:endParaRPr>
          </a:p>
          <a:p>
            <a:pPr marL="0" indent="0">
              <a:buNone/>
            </a:pPr>
            <a:r>
              <a:rPr lang="en-US" sz="2000" b="1" dirty="0" err="1">
                <a:solidFill>
                  <a:schemeClr val="bg1"/>
                </a:solidFill>
              </a:rPr>
              <a:t>Dampak</a:t>
            </a:r>
            <a:r>
              <a:rPr lang="en-US" sz="2000" b="1" dirty="0">
                <a:solidFill>
                  <a:schemeClr val="bg1"/>
                </a:solidFill>
              </a:rPr>
              <a:t> </a:t>
            </a:r>
            <a:r>
              <a:rPr lang="en-US" sz="2000" b="1" dirty="0" err="1">
                <a:solidFill>
                  <a:schemeClr val="bg1"/>
                </a:solidFill>
              </a:rPr>
              <a:t>Kasus</a:t>
            </a:r>
            <a:r>
              <a:rPr lang="en-US" sz="2000" b="1" dirty="0">
                <a:solidFill>
                  <a:schemeClr val="bg1"/>
                </a:solidFill>
              </a:rPr>
              <a:t> </a:t>
            </a:r>
            <a:r>
              <a:rPr lang="en-US" sz="2000" b="1" dirty="0" err="1">
                <a:solidFill>
                  <a:schemeClr val="bg1"/>
                </a:solidFill>
              </a:rPr>
              <a:t>Dokter</a:t>
            </a:r>
            <a:r>
              <a:rPr lang="en-US" sz="2000" b="1" dirty="0">
                <a:solidFill>
                  <a:schemeClr val="bg1"/>
                </a:solidFill>
              </a:rPr>
              <a:t> </a:t>
            </a:r>
            <a:r>
              <a:rPr lang="en-US" sz="2000" b="1" dirty="0" err="1">
                <a:solidFill>
                  <a:schemeClr val="bg1"/>
                </a:solidFill>
              </a:rPr>
              <a:t>Setyaningrum</a:t>
            </a:r>
            <a:endParaRPr lang="en-US" sz="2000" b="1" dirty="0">
              <a:solidFill>
                <a:schemeClr val="bg1"/>
              </a:solidFill>
            </a:endParaRPr>
          </a:p>
          <a:p>
            <a:r>
              <a:rPr lang="en-US" altLang="id-ID" sz="2000" b="1" dirty="0" err="1">
                <a:solidFill>
                  <a:schemeClr val="bg1"/>
                </a:solidFill>
              </a:rPr>
              <a:t>Menimbulkan</a:t>
            </a:r>
            <a:r>
              <a:rPr lang="en-US" altLang="id-ID" sz="2000" b="1" dirty="0">
                <a:solidFill>
                  <a:schemeClr val="bg1"/>
                </a:solidFill>
              </a:rPr>
              <a:t> pro dan </a:t>
            </a:r>
            <a:r>
              <a:rPr lang="en-US" altLang="id-ID" sz="2000" b="1" dirty="0" err="1">
                <a:solidFill>
                  <a:schemeClr val="bg1"/>
                </a:solidFill>
              </a:rPr>
              <a:t>kontra</a:t>
            </a:r>
            <a:r>
              <a:rPr lang="en-US" altLang="id-ID" sz="2000" b="1" dirty="0">
                <a:solidFill>
                  <a:schemeClr val="bg1"/>
                </a:solidFill>
              </a:rPr>
              <a:t> </a:t>
            </a:r>
            <a:r>
              <a:rPr lang="en-US" altLang="id-ID" sz="2000" b="1" dirty="0" err="1">
                <a:solidFill>
                  <a:schemeClr val="bg1"/>
                </a:solidFill>
              </a:rPr>
              <a:t>atas</a:t>
            </a:r>
            <a:r>
              <a:rPr lang="en-US" altLang="id-ID" sz="2000" b="1" dirty="0">
                <a:solidFill>
                  <a:schemeClr val="bg1"/>
                </a:solidFill>
              </a:rPr>
              <a:t> </a:t>
            </a:r>
            <a:r>
              <a:rPr lang="en-US" altLang="id-ID" sz="2000" b="1" dirty="0" err="1">
                <a:solidFill>
                  <a:schemeClr val="bg1"/>
                </a:solidFill>
              </a:rPr>
              <a:t>masuknya</a:t>
            </a:r>
            <a:r>
              <a:rPr lang="en-US" altLang="id-ID" sz="2000" b="1" dirty="0">
                <a:solidFill>
                  <a:schemeClr val="bg1"/>
                </a:solidFill>
              </a:rPr>
              <a:t> </a:t>
            </a:r>
            <a:r>
              <a:rPr lang="en-US" altLang="id-ID" sz="2000" b="1" dirty="0" err="1">
                <a:solidFill>
                  <a:schemeClr val="bg1"/>
                </a:solidFill>
              </a:rPr>
              <a:t>hukum</a:t>
            </a:r>
            <a:r>
              <a:rPr lang="en-US" altLang="id-ID" sz="2000" b="1" dirty="0">
                <a:solidFill>
                  <a:schemeClr val="bg1"/>
                </a:solidFill>
              </a:rPr>
              <a:t> </a:t>
            </a:r>
            <a:r>
              <a:rPr lang="en-US" altLang="id-ID" sz="2000" b="1" dirty="0" err="1">
                <a:solidFill>
                  <a:schemeClr val="bg1"/>
                </a:solidFill>
              </a:rPr>
              <a:t>dalam</a:t>
            </a:r>
            <a:r>
              <a:rPr lang="en-US" altLang="id-ID" sz="2000" b="1" dirty="0">
                <a:solidFill>
                  <a:schemeClr val="bg1"/>
                </a:solidFill>
              </a:rPr>
              <a:t> dunia </a:t>
            </a:r>
            <a:r>
              <a:rPr lang="en-US" altLang="id-ID" sz="2000" b="1" dirty="0" err="1">
                <a:solidFill>
                  <a:schemeClr val="bg1"/>
                </a:solidFill>
              </a:rPr>
              <a:t>kedokteran</a:t>
            </a:r>
            <a:endParaRPr lang="en-US" altLang="id-ID" sz="2000" b="1" dirty="0">
              <a:solidFill>
                <a:schemeClr val="bg1"/>
              </a:solidFill>
            </a:endParaRPr>
          </a:p>
          <a:p>
            <a:r>
              <a:rPr lang="en-US" altLang="id-ID" sz="2000" b="1" dirty="0" err="1">
                <a:solidFill>
                  <a:schemeClr val="bg1"/>
                </a:solidFill>
              </a:rPr>
              <a:t>Perubahan</a:t>
            </a:r>
            <a:r>
              <a:rPr lang="en-US" altLang="id-ID" sz="2000" b="1" dirty="0">
                <a:solidFill>
                  <a:schemeClr val="bg1"/>
                </a:solidFill>
              </a:rPr>
              <a:t> </a:t>
            </a:r>
            <a:r>
              <a:rPr lang="en-US" altLang="id-ID" sz="2000" b="1" dirty="0" err="1">
                <a:solidFill>
                  <a:schemeClr val="bg1"/>
                </a:solidFill>
              </a:rPr>
              <a:t>pola</a:t>
            </a:r>
            <a:r>
              <a:rPr lang="en-US" altLang="id-ID" sz="2000" b="1" dirty="0">
                <a:solidFill>
                  <a:schemeClr val="bg1"/>
                </a:solidFill>
              </a:rPr>
              <a:t> </a:t>
            </a:r>
            <a:r>
              <a:rPr lang="en-US" altLang="id-ID" sz="2000" b="1" dirty="0" err="1">
                <a:solidFill>
                  <a:schemeClr val="bg1"/>
                </a:solidFill>
              </a:rPr>
              <a:t>hubungan</a:t>
            </a:r>
            <a:r>
              <a:rPr lang="en-US" altLang="id-ID" sz="2000" b="1" dirty="0">
                <a:solidFill>
                  <a:schemeClr val="bg1"/>
                </a:solidFill>
              </a:rPr>
              <a:t> </a:t>
            </a:r>
            <a:r>
              <a:rPr lang="en-US" altLang="id-ID" sz="2000" b="1" dirty="0" err="1">
                <a:solidFill>
                  <a:schemeClr val="bg1"/>
                </a:solidFill>
              </a:rPr>
              <a:t>pasien</a:t>
            </a:r>
            <a:r>
              <a:rPr lang="en-US" altLang="id-ID" sz="2000" b="1" dirty="0">
                <a:solidFill>
                  <a:schemeClr val="bg1"/>
                </a:solidFill>
              </a:rPr>
              <a:t> </a:t>
            </a:r>
            <a:r>
              <a:rPr lang="en-US" altLang="id-ID" sz="2000" b="1" dirty="0" err="1">
                <a:solidFill>
                  <a:schemeClr val="bg1"/>
                </a:solidFill>
              </a:rPr>
              <a:t>dari</a:t>
            </a:r>
            <a:r>
              <a:rPr lang="en-US" altLang="id-ID" sz="2000" b="1" dirty="0">
                <a:solidFill>
                  <a:schemeClr val="bg1"/>
                </a:solidFill>
              </a:rPr>
              <a:t> </a:t>
            </a:r>
            <a:r>
              <a:rPr lang="en-US" altLang="id-ID" sz="2000" b="1" i="1" dirty="0" err="1">
                <a:solidFill>
                  <a:schemeClr val="bg1"/>
                </a:solidFill>
              </a:rPr>
              <a:t>paternalistik</a:t>
            </a:r>
            <a:r>
              <a:rPr lang="en-US" altLang="id-ID" sz="2000" b="1" i="1" dirty="0">
                <a:solidFill>
                  <a:schemeClr val="bg1"/>
                </a:solidFill>
              </a:rPr>
              <a:t> </a:t>
            </a:r>
            <a:r>
              <a:rPr lang="en-US" altLang="id-ID" sz="2000" b="1" dirty="0" err="1">
                <a:solidFill>
                  <a:schemeClr val="bg1"/>
                </a:solidFill>
              </a:rPr>
              <a:t>menjadi</a:t>
            </a:r>
            <a:r>
              <a:rPr lang="en-US" altLang="id-ID" sz="2000" b="1" dirty="0">
                <a:solidFill>
                  <a:schemeClr val="bg1"/>
                </a:solidFill>
              </a:rPr>
              <a:t> </a:t>
            </a:r>
            <a:r>
              <a:rPr lang="en-US" altLang="id-ID" sz="2000" b="1" i="1" dirty="0">
                <a:solidFill>
                  <a:schemeClr val="bg1"/>
                </a:solidFill>
              </a:rPr>
              <a:t>partnership</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91911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wearing glasses and smiling at the camera&#10;&#10;Description automatically generated">
            <a:extLst>
              <a:ext uri="{FF2B5EF4-FFF2-40B4-BE49-F238E27FC236}">
                <a16:creationId xmlns:a16="http://schemas.microsoft.com/office/drawing/2014/main" id="{16633A13-5EAE-40D3-9493-B7CF05B8912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4957" r="15116"/>
          <a:stretch/>
        </p:blipFill>
        <p:spPr>
          <a:xfrm>
            <a:off x="5797543" y="10"/>
            <a:ext cx="6394152" cy="6857990"/>
          </a:xfrm>
          <a:prstGeom prst="rect">
            <a:avLst/>
          </a:prstGeom>
        </p:spPr>
      </p:pic>
      <p:pic>
        <p:nvPicPr>
          <p:cNvPr id="72" name="Picture 7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12290" name="Rectangle 2">
            <a:extLst>
              <a:ext uri="{FF2B5EF4-FFF2-40B4-BE49-F238E27FC236}">
                <a16:creationId xmlns:a16="http://schemas.microsoft.com/office/drawing/2014/main" id="{B16FD7B6-AD5B-4B1A-96C3-36FE1A418B92}"/>
              </a:ext>
            </a:extLst>
          </p:cNvPr>
          <p:cNvSpPr>
            <a:spLocks noGrp="1"/>
          </p:cNvSpPr>
          <p:nvPr>
            <p:ph type="title"/>
          </p:nvPr>
        </p:nvSpPr>
        <p:spPr>
          <a:xfrm>
            <a:off x="804998" y="798445"/>
            <a:ext cx="4803636" cy="1311664"/>
          </a:xfrm>
        </p:spPr>
        <p:txBody>
          <a:bodyPr>
            <a:normAutofit/>
          </a:bodyPr>
          <a:lstStyle/>
          <a:p>
            <a:pPr eaLnBrk="1" hangingPunct="1"/>
            <a:r>
              <a:rPr lang="en-US" altLang="id-ID" b="1" dirty="0" err="1">
                <a:solidFill>
                  <a:srgbClr val="000000"/>
                </a:solidFill>
              </a:rPr>
              <a:t>Menurut</a:t>
            </a:r>
            <a:r>
              <a:rPr lang="en-US" altLang="id-ID" b="1" dirty="0">
                <a:solidFill>
                  <a:srgbClr val="000000"/>
                </a:solidFill>
              </a:rPr>
              <a:t> Prof H.J.J </a:t>
            </a:r>
            <a:r>
              <a:rPr lang="en-US" altLang="id-ID" b="1" dirty="0" err="1">
                <a:solidFill>
                  <a:srgbClr val="000000"/>
                </a:solidFill>
              </a:rPr>
              <a:t>Leenen</a:t>
            </a:r>
            <a:endParaRPr lang="en-US" altLang="id-ID" b="1" dirty="0">
              <a:solidFill>
                <a:srgbClr val="000000"/>
              </a:solidFill>
            </a:endParaRPr>
          </a:p>
        </p:txBody>
      </p:sp>
      <p:sp>
        <p:nvSpPr>
          <p:cNvPr id="12291" name="Rectangle 3">
            <a:extLst>
              <a:ext uri="{FF2B5EF4-FFF2-40B4-BE49-F238E27FC236}">
                <a16:creationId xmlns:a16="http://schemas.microsoft.com/office/drawing/2014/main" id="{FF46C96B-4B61-4339-B8AB-5D7C36278735}"/>
              </a:ext>
            </a:extLst>
          </p:cNvPr>
          <p:cNvSpPr>
            <a:spLocks noGrp="1"/>
          </p:cNvSpPr>
          <p:nvPr>
            <p:ph idx="1"/>
          </p:nvPr>
        </p:nvSpPr>
        <p:spPr>
          <a:xfrm>
            <a:off x="804997" y="2272143"/>
            <a:ext cx="4706803" cy="3788830"/>
          </a:xfrm>
        </p:spPr>
        <p:txBody>
          <a:bodyPr anchor="ctr">
            <a:normAutofit/>
          </a:bodyPr>
          <a:lstStyle/>
          <a:p>
            <a:pPr eaLnBrk="1" hangingPunct="1">
              <a:buFont typeface="Wingdings" panose="05000000000000000000" pitchFamily="2" charset="2"/>
              <a:buNone/>
            </a:pPr>
            <a:r>
              <a:rPr lang="en-US" altLang="id-ID" sz="2000">
                <a:solidFill>
                  <a:srgbClr val="000000"/>
                </a:solidFill>
              </a:rPr>
              <a:t>    Hukum kesehatan meliputi semua ketentuan hukum yang langsung berhubungan dengan pemeliharaan kesehatan dan penerapan dari hukum perdata, hukum pidana, dan hukum administratif dalam hubungan tersebut. Pula pedoman internasional, hukum kebiasaan dan jurisprudensi yang berkaitan dengan pemeliharaan kesehatan, hukum otonom, ilmu dan literatur, menjadi sumber hukum kesehatan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oup of people sitting at a table&#10;&#10;Description automatically generated">
            <a:extLst>
              <a:ext uri="{FF2B5EF4-FFF2-40B4-BE49-F238E27FC236}">
                <a16:creationId xmlns:a16="http://schemas.microsoft.com/office/drawing/2014/main" id="{1BE113AA-61F0-413D-879E-9EDD837A99F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308" r="4965" b="3"/>
          <a:stretch/>
        </p:blipFill>
        <p:spPr>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1" name="Picture 10" descr="A picture containing room, person, bed, holding&#10;&#10;Description automatically generated">
            <a:extLst>
              <a:ext uri="{FF2B5EF4-FFF2-40B4-BE49-F238E27FC236}">
                <a16:creationId xmlns:a16="http://schemas.microsoft.com/office/drawing/2014/main" id="{E93B02BE-CA99-4E0F-B2C2-1A7E0A86498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019" b="3"/>
          <a:stretch/>
        </p:blipFill>
        <p:spPr>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25" name="Picture 24" descr="A group of people posing for the camera&#10;&#10;Description automatically generated">
            <a:extLst>
              <a:ext uri="{FF2B5EF4-FFF2-40B4-BE49-F238E27FC236}">
                <a16:creationId xmlns:a16="http://schemas.microsoft.com/office/drawing/2014/main" id="{EAD96AB6-108B-4A3F-BA2F-59EB206E08AC}"/>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298" r="-3" b="20191"/>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19" name="Content Placeholder 18" descr="A person wearing a costume&#10;&#10;Description automatically generated">
            <a:extLst>
              <a:ext uri="{FF2B5EF4-FFF2-40B4-BE49-F238E27FC236}">
                <a16:creationId xmlns:a16="http://schemas.microsoft.com/office/drawing/2014/main" id="{1EC71E68-1929-4E4E-BEDD-6B297C3D9420}"/>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4332" r="35736" b="-2"/>
          <a:stretch/>
        </p:blipFill>
        <p:spPr>
          <a:xfrm>
            <a:off x="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p:spPr>
      </p:pic>
      <p:pic>
        <p:nvPicPr>
          <p:cNvPr id="13" name="Picture 12" descr="A group of people in front of a brick building&#10;&#10;Description automatically generated">
            <a:extLst>
              <a:ext uri="{FF2B5EF4-FFF2-40B4-BE49-F238E27FC236}">
                <a16:creationId xmlns:a16="http://schemas.microsoft.com/office/drawing/2014/main" id="{867D980E-7D42-4A32-A991-C40398474D0D}"/>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4363" r="4364"/>
          <a:stretch/>
        </p:blipFill>
        <p:spPr>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p:spPr>
      </p:pic>
      <p:sp>
        <p:nvSpPr>
          <p:cNvPr id="40"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7578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B425B3-5DFD-46CF-919E-33C97C71E4F6}"/>
              </a:ext>
            </a:extLst>
          </p:cNvPr>
          <p:cNvSpPr>
            <a:spLocks noGrp="1"/>
          </p:cNvSpPr>
          <p:nvPr>
            <p:ph type="title"/>
          </p:nvPr>
        </p:nvSpPr>
        <p:spPr>
          <a:xfrm>
            <a:off x="6220309" y="4255179"/>
            <a:ext cx="5832018" cy="2163872"/>
          </a:xfrm>
        </p:spPr>
        <p:txBody>
          <a:bodyPr vert="horz" lIns="91440" tIns="45720" rIns="91440" bIns="45720" rtlCol="0" anchor="t">
            <a:normAutofit/>
          </a:bodyPr>
          <a:lstStyle/>
          <a:p>
            <a:pPr algn="r"/>
            <a:r>
              <a:rPr lang="en-US" sz="6000" kern="1200" dirty="0" err="1">
                <a:solidFill>
                  <a:srgbClr val="FFFFFF"/>
                </a:solidFill>
                <a:latin typeface="+mj-lt"/>
                <a:ea typeface="+mj-ea"/>
                <a:cs typeface="+mj-cs"/>
              </a:rPr>
              <a:t>Memahami</a:t>
            </a:r>
            <a:r>
              <a:rPr lang="en-US" sz="6000" kern="1200" dirty="0">
                <a:solidFill>
                  <a:srgbClr val="FFFFFF"/>
                </a:solidFill>
                <a:latin typeface="+mj-lt"/>
                <a:ea typeface="+mj-ea"/>
                <a:cs typeface="+mj-cs"/>
              </a:rPr>
              <a:t> </a:t>
            </a:r>
            <a:r>
              <a:rPr lang="en-US" sz="6000" kern="1200" dirty="0" err="1">
                <a:solidFill>
                  <a:srgbClr val="FFFFFF"/>
                </a:solidFill>
                <a:latin typeface="+mj-lt"/>
                <a:ea typeface="+mj-ea"/>
                <a:cs typeface="+mj-cs"/>
              </a:rPr>
              <a:t>Hukum</a:t>
            </a:r>
            <a:r>
              <a:rPr lang="en-US" sz="6000" kern="1200" dirty="0">
                <a:solidFill>
                  <a:srgbClr val="FFFFFF"/>
                </a:solidFill>
                <a:latin typeface="+mj-lt"/>
                <a:ea typeface="+mj-ea"/>
                <a:cs typeface="+mj-cs"/>
              </a:rPr>
              <a:t> </a:t>
            </a:r>
            <a:r>
              <a:rPr lang="en-US" sz="6000" kern="1200" dirty="0" err="1">
                <a:solidFill>
                  <a:srgbClr val="FFFFFF"/>
                </a:solidFill>
                <a:latin typeface="+mj-lt"/>
                <a:ea typeface="+mj-ea"/>
                <a:cs typeface="+mj-cs"/>
              </a:rPr>
              <a:t>Kesehatan</a:t>
            </a:r>
            <a:endParaRPr lang="en-US" sz="6000" kern="1200" dirty="0">
              <a:solidFill>
                <a:srgbClr val="FFFFFF"/>
              </a:solidFill>
              <a:latin typeface="+mj-lt"/>
              <a:ea typeface="+mj-ea"/>
              <a:cs typeface="+mj-cs"/>
            </a:endParaRPr>
          </a:p>
        </p:txBody>
      </p:sp>
      <p:pic>
        <p:nvPicPr>
          <p:cNvPr id="22" name="Content Placeholder 21" descr="A picture containing room, bottle&#10;&#10;Description automatically generated">
            <a:extLst>
              <a:ext uri="{FF2B5EF4-FFF2-40B4-BE49-F238E27FC236}">
                <a16:creationId xmlns:a16="http://schemas.microsoft.com/office/drawing/2014/main" id="{8FD0BCD8-6F2E-48E2-B969-9527C2A478C9}"/>
              </a:ext>
            </a:extLst>
          </p:cNvPr>
          <p:cNvPicPr>
            <a:picLocks noGrp="1" noChangeAspect="1"/>
          </p:cNvPicPr>
          <p:nvPr>
            <p:ph idx="1"/>
          </p:nvPr>
        </p:nvPicPr>
        <p:blipFill rotWithShape="1">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t="1674" r="2" b="2"/>
          <a:stretch/>
        </p:blipFill>
        <p:spPr>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sp>
        <p:nvSpPr>
          <p:cNvPr id="9" name="TextBox 8">
            <a:extLst>
              <a:ext uri="{FF2B5EF4-FFF2-40B4-BE49-F238E27FC236}">
                <a16:creationId xmlns:a16="http://schemas.microsoft.com/office/drawing/2014/main" id="{90FE8771-1E5B-4338-8111-051DBA29EE53}"/>
              </a:ext>
            </a:extLst>
          </p:cNvPr>
          <p:cNvSpPr txBox="1"/>
          <p:nvPr/>
        </p:nvSpPr>
        <p:spPr>
          <a:xfrm>
            <a:off x="7565216" y="6870700"/>
            <a:ext cx="2307042" cy="200055"/>
          </a:xfrm>
          <a:prstGeom prst="rect">
            <a:avLst/>
          </a:prstGeom>
          <a:solidFill>
            <a:srgbClr val="000000"/>
          </a:solidFill>
        </p:spPr>
        <p:txBody>
          <a:bodyPr wrap="none" rtlCol="0">
            <a:spAutoFit/>
          </a:bodyPr>
          <a:lstStyle/>
          <a:p>
            <a:pPr algn="r">
              <a:spcAft>
                <a:spcPts val="600"/>
              </a:spcAft>
            </a:pPr>
            <a:r>
              <a:rPr lang="en-ID" sz="700">
                <a:solidFill>
                  <a:srgbClr val="FFFFFF"/>
                </a:solidFill>
                <a:hlinkClick r:id="rId3" tooltip="http://whatsnext.nuance.com/healthcare/clinical-documentation/">
                  <a:extLst>
                    <a:ext uri="{A12FA001-AC4F-418D-AE19-62706E023703}">
                      <ahyp:hlinkClr xmlns:ahyp="http://schemas.microsoft.com/office/drawing/2018/hyperlinkcolor" val="tx"/>
                    </a:ext>
                  </a:extLst>
                </a:hlinkClick>
              </a:rPr>
              <a:t>This Photo</a:t>
            </a:r>
            <a:r>
              <a:rPr lang="en-ID" sz="700">
                <a:solidFill>
                  <a:srgbClr val="FFFFFF"/>
                </a:solidFill>
              </a:rPr>
              <a:t> by Unknown Author is licensed under </a:t>
            </a:r>
            <a:r>
              <a:rPr lang="en-ID" sz="700">
                <a:solidFill>
                  <a:srgbClr val="FFFFFF"/>
                </a:solidFill>
                <a:hlinkClick r:id="rId14" tooltip="https://creativecommons.org/licenses/by-sa/3.0/">
                  <a:extLst>
                    <a:ext uri="{A12FA001-AC4F-418D-AE19-62706E023703}">
                      <ahyp:hlinkClr xmlns:ahyp="http://schemas.microsoft.com/office/drawing/2018/hyperlinkcolor" val="tx"/>
                    </a:ext>
                  </a:extLst>
                </a:hlinkClick>
              </a:rPr>
              <a:t>CC BY-SA</a:t>
            </a:r>
            <a:endParaRPr lang="en-ID" sz="700">
              <a:solidFill>
                <a:srgbClr val="FFFFFF"/>
              </a:solidFill>
            </a:endParaRPr>
          </a:p>
        </p:txBody>
      </p:sp>
      <p:sp>
        <p:nvSpPr>
          <p:cNvPr id="14" name="TextBox 13">
            <a:extLst>
              <a:ext uri="{FF2B5EF4-FFF2-40B4-BE49-F238E27FC236}">
                <a16:creationId xmlns:a16="http://schemas.microsoft.com/office/drawing/2014/main" id="{2A920FB9-3DD4-4494-8ACB-77334D073CA5}"/>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en-ID" sz="700">
                <a:solidFill>
                  <a:srgbClr val="FFFFFF"/>
                </a:solidFill>
                <a:hlinkClick r:id="rId11" tooltip="https://en.wikipedia.org/wiki/Western_Eye_Hospital">
                  <a:extLst>
                    <a:ext uri="{A12FA001-AC4F-418D-AE19-62706E023703}">
                      <ahyp:hlinkClr xmlns:ahyp="http://schemas.microsoft.com/office/drawing/2018/hyperlinkcolor" val="tx"/>
                    </a:ext>
                  </a:extLst>
                </a:hlinkClick>
              </a:rPr>
              <a:t>This Photo</a:t>
            </a:r>
            <a:r>
              <a:rPr lang="en-ID" sz="700">
                <a:solidFill>
                  <a:srgbClr val="FFFFFF"/>
                </a:solidFill>
              </a:rPr>
              <a:t> by Unknown Author is licensed under </a:t>
            </a:r>
            <a:r>
              <a:rPr lang="en-ID" sz="700">
                <a:solidFill>
                  <a:srgbClr val="FFFFFF"/>
                </a:solidFill>
                <a:hlinkClick r:id="rId14" tooltip="https://creativecommons.org/licenses/by-sa/3.0/">
                  <a:extLst>
                    <a:ext uri="{A12FA001-AC4F-418D-AE19-62706E023703}">
                      <ahyp:hlinkClr xmlns:ahyp="http://schemas.microsoft.com/office/drawing/2018/hyperlinkcolor" val="tx"/>
                    </a:ext>
                  </a:extLst>
                </a:hlinkClick>
              </a:rPr>
              <a:t>CC BY-SA</a:t>
            </a:r>
            <a:endParaRPr lang="en-ID" sz="700">
              <a:solidFill>
                <a:srgbClr val="FFFFFF"/>
              </a:solidFill>
            </a:endParaRPr>
          </a:p>
        </p:txBody>
      </p:sp>
      <p:sp>
        <p:nvSpPr>
          <p:cNvPr id="20" name="TextBox 19">
            <a:extLst>
              <a:ext uri="{FF2B5EF4-FFF2-40B4-BE49-F238E27FC236}">
                <a16:creationId xmlns:a16="http://schemas.microsoft.com/office/drawing/2014/main" id="{1A19065B-94E7-4B23-B63F-51099E7C17B4}"/>
              </a:ext>
            </a:extLst>
          </p:cNvPr>
          <p:cNvSpPr txBox="1"/>
          <p:nvPr/>
        </p:nvSpPr>
        <p:spPr>
          <a:xfrm>
            <a:off x="5245474" y="6870700"/>
            <a:ext cx="2307042" cy="200055"/>
          </a:xfrm>
          <a:prstGeom prst="rect">
            <a:avLst/>
          </a:prstGeom>
          <a:solidFill>
            <a:srgbClr val="000000"/>
          </a:solidFill>
        </p:spPr>
        <p:txBody>
          <a:bodyPr wrap="none" rtlCol="0">
            <a:spAutoFit/>
          </a:bodyPr>
          <a:lstStyle/>
          <a:p>
            <a:pPr algn="r">
              <a:spcAft>
                <a:spcPts val="600"/>
              </a:spcAft>
            </a:pPr>
            <a:r>
              <a:rPr lang="en-ID" sz="700">
                <a:solidFill>
                  <a:srgbClr val="FFFFFF"/>
                </a:solidFill>
                <a:hlinkClick r:id="rId9" tooltip="https://en.wikipedia.org/wiki/COVID-19_pandemic_in_Rhode_Island">
                  <a:extLst>
                    <a:ext uri="{A12FA001-AC4F-418D-AE19-62706E023703}">
                      <ahyp:hlinkClr xmlns:ahyp="http://schemas.microsoft.com/office/drawing/2018/hyperlinkcolor" val="tx"/>
                    </a:ext>
                  </a:extLst>
                </a:hlinkClick>
              </a:rPr>
              <a:t>This Photo</a:t>
            </a:r>
            <a:r>
              <a:rPr lang="en-ID" sz="700">
                <a:solidFill>
                  <a:srgbClr val="FFFFFF"/>
                </a:solidFill>
              </a:rPr>
              <a:t> by Unknown Author is licensed under </a:t>
            </a:r>
            <a:r>
              <a:rPr lang="en-ID" sz="700">
                <a:solidFill>
                  <a:srgbClr val="FFFFFF"/>
                </a:solidFill>
                <a:hlinkClick r:id="rId14" tooltip="https://creativecommons.org/licenses/by-sa/3.0/">
                  <a:extLst>
                    <a:ext uri="{A12FA001-AC4F-418D-AE19-62706E023703}">
                      <ahyp:hlinkClr xmlns:ahyp="http://schemas.microsoft.com/office/drawing/2018/hyperlinkcolor" val="tx"/>
                    </a:ext>
                  </a:extLst>
                </a:hlinkClick>
              </a:rPr>
              <a:t>CC BY-SA</a:t>
            </a:r>
            <a:endParaRPr lang="en-ID" sz="700">
              <a:solidFill>
                <a:srgbClr val="FFFFFF"/>
              </a:solidFill>
            </a:endParaRPr>
          </a:p>
        </p:txBody>
      </p:sp>
      <p:sp>
        <p:nvSpPr>
          <p:cNvPr id="26" name="TextBox 25">
            <a:extLst>
              <a:ext uri="{FF2B5EF4-FFF2-40B4-BE49-F238E27FC236}">
                <a16:creationId xmlns:a16="http://schemas.microsoft.com/office/drawing/2014/main" id="{DC38E576-A1B9-4AE1-836C-1443294D9BE8}"/>
              </a:ext>
            </a:extLst>
          </p:cNvPr>
          <p:cNvSpPr txBox="1"/>
          <p:nvPr/>
        </p:nvSpPr>
        <p:spPr>
          <a:xfrm>
            <a:off x="3045958" y="6870700"/>
            <a:ext cx="2186816" cy="200055"/>
          </a:xfrm>
          <a:prstGeom prst="rect">
            <a:avLst/>
          </a:prstGeom>
          <a:solidFill>
            <a:srgbClr val="000000"/>
          </a:solidFill>
        </p:spPr>
        <p:txBody>
          <a:bodyPr wrap="none" rtlCol="0">
            <a:spAutoFit/>
          </a:bodyPr>
          <a:lstStyle/>
          <a:p>
            <a:pPr algn="r">
              <a:spcAft>
                <a:spcPts val="600"/>
              </a:spcAft>
            </a:pPr>
            <a:r>
              <a:rPr lang="en-ID" sz="700">
                <a:solidFill>
                  <a:srgbClr val="FFFFFF"/>
                </a:solidFill>
                <a:hlinkClick r:id="rId7" tooltip="https://www.sidobey.com/2020/04/masa-darurat-covid-19-di-perpanjang-hingga-29-mei.html">
                  <a:extLst>
                    <a:ext uri="{A12FA001-AC4F-418D-AE19-62706E023703}">
                      <ahyp:hlinkClr xmlns:ahyp="http://schemas.microsoft.com/office/drawing/2018/hyperlinkcolor" val="tx"/>
                    </a:ext>
                  </a:extLst>
                </a:hlinkClick>
              </a:rPr>
              <a:t>This Photo</a:t>
            </a:r>
            <a:r>
              <a:rPr lang="en-ID" sz="700">
                <a:solidFill>
                  <a:srgbClr val="FFFFFF"/>
                </a:solidFill>
              </a:rPr>
              <a:t> by Unknown Author is licensed under </a:t>
            </a:r>
            <a:r>
              <a:rPr lang="en-ID" sz="700">
                <a:solidFill>
                  <a:srgbClr val="FFFFFF"/>
                </a:solidFill>
                <a:hlinkClick r:id="rId15" tooltip="https://creativecommons.org/licenses/by/3.0/">
                  <a:extLst>
                    <a:ext uri="{A12FA001-AC4F-418D-AE19-62706E023703}">
                      <ahyp:hlinkClr xmlns:ahyp="http://schemas.microsoft.com/office/drawing/2018/hyperlinkcolor" val="tx"/>
                    </a:ext>
                  </a:extLst>
                </a:hlinkClick>
              </a:rPr>
              <a:t>CC BY</a:t>
            </a:r>
            <a:endParaRPr lang="en-ID" sz="700">
              <a:solidFill>
                <a:srgbClr val="FFFFFF"/>
              </a:solidFill>
            </a:endParaRPr>
          </a:p>
        </p:txBody>
      </p:sp>
    </p:spTree>
    <p:extLst>
      <p:ext uri="{BB962C8B-B14F-4D97-AF65-F5344CB8AC3E}">
        <p14:creationId xmlns:p14="http://schemas.microsoft.com/office/powerpoint/2010/main" val="49287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CC6F-07F0-4D57-A2D0-76B915A8A723}"/>
              </a:ext>
            </a:extLst>
          </p:cNvPr>
          <p:cNvSpPr>
            <a:spLocks noGrp="1"/>
          </p:cNvSpPr>
          <p:nvPr>
            <p:ph type="title"/>
          </p:nvPr>
        </p:nvSpPr>
        <p:spPr/>
        <p:txBody>
          <a:bodyPr/>
          <a:lstStyle/>
          <a:p>
            <a:r>
              <a:rPr lang="en-US" dirty="0" err="1"/>
              <a:t>Akar</a:t>
            </a:r>
            <a:r>
              <a:rPr lang="en-US" dirty="0"/>
              <a:t> </a:t>
            </a:r>
            <a:r>
              <a:rPr lang="en-US" dirty="0" err="1"/>
              <a:t>Akar</a:t>
            </a:r>
            <a:r>
              <a:rPr lang="en-US" dirty="0"/>
              <a:t> </a:t>
            </a:r>
            <a:r>
              <a:rPr lang="en-US" dirty="0" err="1"/>
              <a:t>Hukum</a:t>
            </a:r>
            <a:r>
              <a:rPr lang="en-US" dirty="0"/>
              <a:t> </a:t>
            </a:r>
            <a:r>
              <a:rPr lang="en-US" dirty="0" err="1"/>
              <a:t>Kesehatan</a:t>
            </a:r>
            <a:r>
              <a:rPr lang="en-US" dirty="0"/>
              <a:t> </a:t>
            </a:r>
            <a:endParaRPr lang="en-ID" dirty="0"/>
          </a:p>
        </p:txBody>
      </p:sp>
      <p:graphicFrame>
        <p:nvGraphicFramePr>
          <p:cNvPr id="4" name="Content Placeholder 3">
            <a:extLst>
              <a:ext uri="{FF2B5EF4-FFF2-40B4-BE49-F238E27FC236}">
                <a16:creationId xmlns:a16="http://schemas.microsoft.com/office/drawing/2014/main" id="{9FF0C6B1-1A03-4941-8DD6-2A0211947300}"/>
              </a:ext>
            </a:extLst>
          </p:cNvPr>
          <p:cNvGraphicFramePr>
            <a:graphicFrameLocks noGrp="1"/>
          </p:cNvGraphicFramePr>
          <p:nvPr>
            <p:ph idx="1"/>
            <p:extLst>
              <p:ext uri="{D42A27DB-BD31-4B8C-83A1-F6EECF244321}">
                <p14:modId xmlns:p14="http://schemas.microsoft.com/office/powerpoint/2010/main" val="32658456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90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EA56-6CC0-400F-8E53-D8E1741125C4}"/>
              </a:ext>
            </a:extLst>
          </p:cNvPr>
          <p:cNvSpPr>
            <a:spLocks noGrp="1"/>
          </p:cNvSpPr>
          <p:nvPr>
            <p:ph type="title"/>
          </p:nvPr>
        </p:nvSpPr>
        <p:spPr>
          <a:xfrm>
            <a:off x="211038" y="107852"/>
            <a:ext cx="10515600" cy="1325563"/>
          </a:xfrm>
        </p:spPr>
        <p:txBody>
          <a:bodyPr/>
          <a:lstStyle/>
          <a:p>
            <a:r>
              <a:rPr lang="en-US" dirty="0" err="1"/>
              <a:t>Hukum</a:t>
            </a:r>
            <a:r>
              <a:rPr lang="en-US" dirty="0"/>
              <a:t> </a:t>
            </a:r>
            <a:r>
              <a:rPr lang="en-US" dirty="0" err="1"/>
              <a:t>Kesehatan</a:t>
            </a:r>
            <a:r>
              <a:rPr lang="en-US" dirty="0"/>
              <a:t> di Indonesia</a:t>
            </a:r>
            <a:endParaRPr lang="en-ID" dirty="0"/>
          </a:p>
        </p:txBody>
      </p:sp>
      <p:pic>
        <p:nvPicPr>
          <p:cNvPr id="12" name="Content Placeholder 11" descr="A picture containing drawing&#10;&#10;Description automatically generated">
            <a:extLst>
              <a:ext uri="{FF2B5EF4-FFF2-40B4-BE49-F238E27FC236}">
                <a16:creationId xmlns:a16="http://schemas.microsoft.com/office/drawing/2014/main" id="{A12F6FEF-CB56-4D1C-B94D-5F5B9FB4ADE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50165" y="1322130"/>
            <a:ext cx="1018673" cy="1035651"/>
          </a:xfrm>
        </p:spPr>
      </p:pic>
      <p:graphicFrame>
        <p:nvGraphicFramePr>
          <p:cNvPr id="4" name="Content Placeholder 3">
            <a:extLst>
              <a:ext uri="{FF2B5EF4-FFF2-40B4-BE49-F238E27FC236}">
                <a16:creationId xmlns:a16="http://schemas.microsoft.com/office/drawing/2014/main" id="{1EA20279-6871-4ECC-9FF7-E13DBBE26730}"/>
              </a:ext>
            </a:extLst>
          </p:cNvPr>
          <p:cNvGraphicFramePr>
            <a:graphicFrameLocks/>
          </p:cNvGraphicFramePr>
          <p:nvPr>
            <p:extLst>
              <p:ext uri="{D42A27DB-BD31-4B8C-83A1-F6EECF244321}">
                <p14:modId xmlns:p14="http://schemas.microsoft.com/office/powerpoint/2010/main" val="2815166311"/>
              </p:ext>
            </p:extLst>
          </p:nvPr>
        </p:nvGraphicFramePr>
        <p:xfrm>
          <a:off x="912880" y="2357781"/>
          <a:ext cx="9403712" cy="4553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A38154EE-05BE-4DC1-AD21-7BB2CF53E239}"/>
              </a:ext>
            </a:extLst>
          </p:cNvPr>
          <p:cNvSpPr txBox="1"/>
          <p:nvPr/>
        </p:nvSpPr>
        <p:spPr>
          <a:xfrm>
            <a:off x="9435278" y="4311259"/>
            <a:ext cx="1762627" cy="646331"/>
          </a:xfrm>
          <a:prstGeom prst="rect">
            <a:avLst/>
          </a:prstGeom>
          <a:noFill/>
        </p:spPr>
        <p:txBody>
          <a:bodyPr wrap="square" rtlCol="0">
            <a:spAutoFit/>
          </a:bodyPr>
          <a:lstStyle/>
          <a:p>
            <a:r>
              <a:rPr lang="en-US" dirty="0" err="1"/>
              <a:t>Industri</a:t>
            </a:r>
            <a:r>
              <a:rPr lang="en-US" dirty="0"/>
              <a:t> </a:t>
            </a:r>
            <a:r>
              <a:rPr lang="en-US" dirty="0" err="1"/>
              <a:t>Farmasi</a:t>
            </a:r>
            <a:r>
              <a:rPr lang="en-US" dirty="0"/>
              <a:t> dan </a:t>
            </a:r>
            <a:r>
              <a:rPr lang="en-US" dirty="0" err="1"/>
              <a:t>Alkes</a:t>
            </a:r>
            <a:endParaRPr lang="en-ID" dirty="0"/>
          </a:p>
        </p:txBody>
      </p:sp>
      <p:pic>
        <p:nvPicPr>
          <p:cNvPr id="15" name="Picture 14" descr="A close up of text on a white background&#10;&#10;Description automatically generated">
            <a:extLst>
              <a:ext uri="{FF2B5EF4-FFF2-40B4-BE49-F238E27FC236}">
                <a16:creationId xmlns:a16="http://schemas.microsoft.com/office/drawing/2014/main" id="{9FC018DE-BCB7-4E7F-B411-75F1575DAE7B}"/>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826859" y="1302964"/>
            <a:ext cx="727749" cy="1054817"/>
          </a:xfrm>
          <a:prstGeom prst="rect">
            <a:avLst/>
          </a:prstGeom>
        </p:spPr>
      </p:pic>
      <p:sp>
        <p:nvSpPr>
          <p:cNvPr id="17" name="TextBox 16">
            <a:extLst>
              <a:ext uri="{FF2B5EF4-FFF2-40B4-BE49-F238E27FC236}">
                <a16:creationId xmlns:a16="http://schemas.microsoft.com/office/drawing/2014/main" id="{70528C1E-6955-413B-BC5F-B381372BB0AA}"/>
              </a:ext>
            </a:extLst>
          </p:cNvPr>
          <p:cNvSpPr txBox="1"/>
          <p:nvPr/>
        </p:nvSpPr>
        <p:spPr>
          <a:xfrm>
            <a:off x="6633409" y="1343840"/>
            <a:ext cx="4860758" cy="1754326"/>
          </a:xfrm>
          <a:prstGeom prst="rect">
            <a:avLst/>
          </a:prstGeom>
          <a:noFill/>
        </p:spPr>
        <p:txBody>
          <a:bodyPr wrap="square" rtlCol="0">
            <a:spAutoFit/>
          </a:bodyPr>
          <a:lstStyle/>
          <a:p>
            <a:r>
              <a:rPr lang="en-US" dirty="0" err="1"/>
              <a:t>Mensejahterakan</a:t>
            </a:r>
            <a:r>
              <a:rPr lang="en-US" dirty="0"/>
              <a:t> dan </a:t>
            </a:r>
            <a:r>
              <a:rPr lang="en-US" dirty="0" err="1"/>
              <a:t>Mencerdaskan</a:t>
            </a:r>
            <a:r>
              <a:rPr lang="en-US" dirty="0"/>
              <a:t> </a:t>
            </a:r>
            <a:r>
              <a:rPr lang="en-US" dirty="0" err="1"/>
              <a:t>Bangsa</a:t>
            </a:r>
            <a:endParaRPr lang="en-US" dirty="0"/>
          </a:p>
          <a:p>
            <a:pPr marL="285750" indent="-285750">
              <a:buFontTx/>
              <a:buChar char="-"/>
            </a:pPr>
            <a:r>
              <a:rPr lang="en-US" dirty="0" err="1"/>
              <a:t>Hak</a:t>
            </a:r>
            <a:r>
              <a:rPr lang="en-US" dirty="0"/>
              <a:t> </a:t>
            </a:r>
            <a:r>
              <a:rPr lang="en-US" dirty="0" err="1"/>
              <a:t>Mendapat</a:t>
            </a:r>
            <a:r>
              <a:rPr lang="en-US" dirty="0"/>
              <a:t> </a:t>
            </a:r>
            <a:r>
              <a:rPr lang="en-US" dirty="0" err="1"/>
              <a:t>Pelayanan</a:t>
            </a:r>
            <a:r>
              <a:rPr lang="en-US" dirty="0"/>
              <a:t> </a:t>
            </a:r>
            <a:r>
              <a:rPr lang="en-US" dirty="0" err="1"/>
              <a:t>Kesehatan</a:t>
            </a:r>
            <a:r>
              <a:rPr lang="en-US" dirty="0"/>
              <a:t> </a:t>
            </a:r>
            <a:r>
              <a:rPr lang="en-US" dirty="0" err="1"/>
              <a:t>Pasal</a:t>
            </a:r>
            <a:r>
              <a:rPr lang="en-US" dirty="0"/>
              <a:t> 28H </a:t>
            </a:r>
            <a:r>
              <a:rPr lang="en-US" dirty="0" err="1"/>
              <a:t>ayat</a:t>
            </a:r>
            <a:r>
              <a:rPr lang="en-US" dirty="0"/>
              <a:t> (1)</a:t>
            </a:r>
          </a:p>
          <a:p>
            <a:pPr marL="285750" indent="-285750">
              <a:buFontTx/>
              <a:buChar char="-"/>
            </a:pPr>
            <a:r>
              <a:rPr lang="en-US" dirty="0" err="1"/>
              <a:t>Penyediaan</a:t>
            </a:r>
            <a:r>
              <a:rPr lang="en-US" dirty="0"/>
              <a:t> </a:t>
            </a:r>
            <a:r>
              <a:rPr lang="en-US" dirty="0" err="1"/>
              <a:t>Fasilitas</a:t>
            </a:r>
            <a:r>
              <a:rPr lang="en-US" dirty="0"/>
              <a:t> </a:t>
            </a:r>
            <a:r>
              <a:rPr lang="en-US" dirty="0" err="1"/>
              <a:t>Pelayanan</a:t>
            </a:r>
            <a:r>
              <a:rPr lang="en-US" dirty="0"/>
              <a:t> </a:t>
            </a:r>
            <a:r>
              <a:rPr lang="en-US" dirty="0" err="1"/>
              <a:t>Kesehatan</a:t>
            </a:r>
            <a:r>
              <a:rPr lang="en-US" dirty="0"/>
              <a:t> </a:t>
            </a:r>
            <a:r>
              <a:rPr lang="en-US" dirty="0" err="1"/>
              <a:t>Pasal</a:t>
            </a:r>
            <a:r>
              <a:rPr lang="en-US" dirty="0"/>
              <a:t> 34 </a:t>
            </a:r>
            <a:r>
              <a:rPr lang="en-US" dirty="0" err="1"/>
              <a:t>ayat</a:t>
            </a:r>
            <a:r>
              <a:rPr lang="en-US" dirty="0"/>
              <a:t> (3)</a:t>
            </a:r>
          </a:p>
          <a:p>
            <a:r>
              <a:rPr lang="en-ID" dirty="0"/>
              <a:t> </a:t>
            </a:r>
          </a:p>
        </p:txBody>
      </p:sp>
      <p:sp>
        <p:nvSpPr>
          <p:cNvPr id="18" name="TextBox 17">
            <a:extLst>
              <a:ext uri="{FF2B5EF4-FFF2-40B4-BE49-F238E27FC236}">
                <a16:creationId xmlns:a16="http://schemas.microsoft.com/office/drawing/2014/main" id="{0913B2E0-AD7E-400D-825E-8EE8FE9A00E2}"/>
              </a:ext>
            </a:extLst>
          </p:cNvPr>
          <p:cNvSpPr txBox="1"/>
          <p:nvPr/>
        </p:nvSpPr>
        <p:spPr>
          <a:xfrm>
            <a:off x="485962" y="1234396"/>
            <a:ext cx="3964203" cy="2308324"/>
          </a:xfrm>
          <a:prstGeom prst="rect">
            <a:avLst/>
          </a:prstGeom>
          <a:noFill/>
        </p:spPr>
        <p:txBody>
          <a:bodyPr wrap="square" rtlCol="0">
            <a:spAutoFit/>
          </a:bodyPr>
          <a:lstStyle/>
          <a:p>
            <a:pPr algn="just"/>
            <a:r>
              <a:rPr lang="en-US" sz="1200" dirty="0"/>
              <a:t>The enjoyment of the highest attainable standard of health is one of the fundamental rights of every human being without distinction of race, religion, political belief, economic or social condition. The health of all peoples is fundamental to the attainment of peace and security and is dependent upon the fullest co-operation of individuals and States. The achievement of any State in the promotion and protection of health is of value to all. Governments have a responsibility for the health of their peoples which can be fulfilled only by the provision of adequate health and social measures.</a:t>
            </a:r>
          </a:p>
          <a:p>
            <a:pPr algn="just"/>
            <a:endParaRPr lang="en-US" sz="1200" dirty="0"/>
          </a:p>
          <a:p>
            <a:pPr algn="just"/>
            <a:r>
              <a:rPr lang="en-US" sz="1200" dirty="0"/>
              <a:t>Constitution of World Health Organization</a:t>
            </a:r>
            <a:endParaRPr lang="en-ID" sz="1200" dirty="0"/>
          </a:p>
        </p:txBody>
      </p:sp>
    </p:spTree>
    <p:extLst>
      <p:ext uri="{BB962C8B-B14F-4D97-AF65-F5344CB8AC3E}">
        <p14:creationId xmlns:p14="http://schemas.microsoft.com/office/powerpoint/2010/main" val="35679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table, sitting, paper&#10;&#10;Description automatically generated">
            <a:extLst>
              <a:ext uri="{FF2B5EF4-FFF2-40B4-BE49-F238E27FC236}">
                <a16:creationId xmlns:a16="http://schemas.microsoft.com/office/drawing/2014/main" id="{125F5B66-2AC7-47B0-A3E9-6EE8D49376F3}"/>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063" b="3031"/>
          <a:stretch/>
        </p:blipFill>
        <p:spPr>
          <a:xfrm>
            <a:off x="20" y="1"/>
            <a:ext cx="12191980" cy="6857999"/>
          </a:xfrm>
          <a:prstGeom prst="rect">
            <a:avLst/>
          </a:prstGeom>
        </p:spPr>
      </p:pic>
      <p:sp>
        <p:nvSpPr>
          <p:cNvPr id="2" name="Title 1">
            <a:extLst>
              <a:ext uri="{FF2B5EF4-FFF2-40B4-BE49-F238E27FC236}">
                <a16:creationId xmlns:a16="http://schemas.microsoft.com/office/drawing/2014/main" id="{05BB9FA5-F98A-4C05-B334-543DE1F7DED5}"/>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Lalu di mana letak peranan Hukum dalam hal ini ? </a:t>
            </a:r>
            <a:endParaRPr lang="en-ID" sz="4000">
              <a:solidFill>
                <a:srgbClr val="FFFFFF"/>
              </a:solidFill>
            </a:endParaRP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E6D3C1-C48A-4CCE-AEC8-141E53096DC2}"/>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To Govern ?</a:t>
            </a:r>
          </a:p>
          <a:p>
            <a:r>
              <a:rPr lang="en-US" sz="2000">
                <a:solidFill>
                  <a:srgbClr val="FFFFFF"/>
                </a:solidFill>
              </a:rPr>
              <a:t>To Protect ?</a:t>
            </a:r>
          </a:p>
          <a:p>
            <a:r>
              <a:rPr lang="en-US" sz="2000">
                <a:solidFill>
                  <a:srgbClr val="FFFFFF"/>
                </a:solidFill>
              </a:rPr>
              <a:t>Govern What , Who and How?</a:t>
            </a:r>
          </a:p>
          <a:p>
            <a:r>
              <a:rPr lang="en-US" sz="2000">
                <a:solidFill>
                  <a:srgbClr val="FFFFFF"/>
                </a:solidFill>
              </a:rPr>
              <a:t>Protect What, Who and How ?</a:t>
            </a:r>
          </a:p>
        </p:txBody>
      </p:sp>
      <p:sp>
        <p:nvSpPr>
          <p:cNvPr id="6" name="TextBox 5">
            <a:extLst>
              <a:ext uri="{FF2B5EF4-FFF2-40B4-BE49-F238E27FC236}">
                <a16:creationId xmlns:a16="http://schemas.microsoft.com/office/drawing/2014/main" id="{DD95C75D-CABF-40BA-87CA-7B13B43B4986}"/>
              </a:ext>
            </a:extLst>
          </p:cNvPr>
          <p:cNvSpPr txBox="1"/>
          <p:nvPr/>
        </p:nvSpPr>
        <p:spPr>
          <a:xfrm>
            <a:off x="10005183" y="6657945"/>
            <a:ext cx="2186817" cy="200055"/>
          </a:xfrm>
          <a:prstGeom prst="rect">
            <a:avLst/>
          </a:prstGeom>
          <a:solidFill>
            <a:srgbClr val="000000"/>
          </a:solidFill>
        </p:spPr>
        <p:txBody>
          <a:bodyPr wrap="none" rtlCol="0">
            <a:spAutoFit/>
          </a:bodyPr>
          <a:lstStyle/>
          <a:p>
            <a:pPr algn="r">
              <a:spcAft>
                <a:spcPts val="600"/>
              </a:spcAft>
            </a:pPr>
            <a:r>
              <a:rPr lang="en-ID" sz="700">
                <a:solidFill>
                  <a:srgbClr val="FFFFFF"/>
                </a:solidFill>
                <a:hlinkClick r:id="rId3" tooltip="http://cute-pictures.blogspot.com/2012/06/free-stock-photos-career-education.html">
                  <a:extLst>
                    <a:ext uri="{A12FA001-AC4F-418D-AE19-62706E023703}">
                      <ahyp:hlinkClr xmlns:ahyp="http://schemas.microsoft.com/office/drawing/2018/hyperlinkcolor" val="tx"/>
                    </a:ext>
                  </a:extLst>
                </a:hlinkClick>
              </a:rPr>
              <a:t>This Photo</a:t>
            </a:r>
            <a:r>
              <a:rPr lang="en-ID" sz="700">
                <a:solidFill>
                  <a:srgbClr val="FFFFFF"/>
                </a:solidFill>
              </a:rPr>
              <a:t> by Unknown Author is licensed under </a:t>
            </a:r>
            <a:r>
              <a:rPr lang="en-ID"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ID" sz="700">
              <a:solidFill>
                <a:srgbClr val="FFFFFF"/>
              </a:solidFill>
            </a:endParaRPr>
          </a:p>
        </p:txBody>
      </p:sp>
    </p:spTree>
    <p:extLst>
      <p:ext uri="{BB962C8B-B14F-4D97-AF65-F5344CB8AC3E}">
        <p14:creationId xmlns:p14="http://schemas.microsoft.com/office/powerpoint/2010/main" val="403419150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7139</TotalTime>
  <Words>620</Words>
  <Application>Microsoft Macintosh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HUKUM KESEHATAN</vt:lpstr>
      <vt:lpstr>Profil Pengajar Mata Kuliah Hukum Kesehatan  </vt:lpstr>
      <vt:lpstr>Materi Perkuliahan Hukum Kesehatan Program Daring Terbuka</vt:lpstr>
      <vt:lpstr>Selayang Pandang Sejarah Hukum Kesehatan Indonesia</vt:lpstr>
      <vt:lpstr>Menurut Prof H.J.J Leenen</vt:lpstr>
      <vt:lpstr>Memahami Hukum Kesehatan</vt:lpstr>
      <vt:lpstr>Akar Akar Hukum Kesehatan </vt:lpstr>
      <vt:lpstr>Hukum Kesehatan di Indonesia</vt:lpstr>
      <vt:lpstr>Lalu di mana letak peranan Hukum dalam hal ini ? </vt:lpstr>
      <vt:lpstr>Sekian dan Terima Kasih  Orang bijak belajar ketika mereka bisa sedangkan orang bodoh belajar ketika mereka terpaksa -Arthur Wellesley-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HUKUM KESEHATAN</dc:title>
  <dc:creator>Djarot Dimas Achmad Andaru</dc:creator>
  <cp:lastModifiedBy>Djarot Dimas Achmad Andaru</cp:lastModifiedBy>
  <cp:revision>6</cp:revision>
  <dcterms:created xsi:type="dcterms:W3CDTF">2020-09-15T09:15:54Z</dcterms:created>
  <dcterms:modified xsi:type="dcterms:W3CDTF">2022-07-27T10:16:08Z</dcterms:modified>
</cp:coreProperties>
</file>