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4032" r:id="rId2"/>
  </p:sldMasterIdLst>
  <p:notesMasterIdLst>
    <p:notesMasterId r:id="rId17"/>
  </p:notesMasterIdLst>
  <p:sldIdLst>
    <p:sldId id="256" r:id="rId3"/>
    <p:sldId id="283" r:id="rId4"/>
    <p:sldId id="270" r:id="rId5"/>
    <p:sldId id="273" r:id="rId6"/>
    <p:sldId id="272" r:id="rId7"/>
    <p:sldId id="275" r:id="rId8"/>
    <p:sldId id="276" r:id="rId9"/>
    <p:sldId id="279" r:id="rId10"/>
    <p:sldId id="277" r:id="rId11"/>
    <p:sldId id="278" r:id="rId12"/>
    <p:sldId id="280" r:id="rId13"/>
    <p:sldId id="281" r:id="rId14"/>
    <p:sldId id="282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088C52-1268-44B2-9348-A5A05A6EA72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B9218F-5A2B-4B68-8EF5-0BE02CC7043A}">
      <dgm:prSet/>
      <dgm:spPr/>
      <dgm:t>
        <a:bodyPr/>
        <a:lstStyle/>
        <a:p>
          <a:r>
            <a:rPr lang="en-ID" dirty="0" err="1">
              <a:latin typeface="Amasis MT Pro" panose="02040504050005020304" pitchFamily="18" charset="0"/>
            </a:rPr>
            <a:t>Mengidentifikasi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faktor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perusak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arsip</a:t>
          </a:r>
          <a:endParaRPr lang="en-US" dirty="0">
            <a:latin typeface="Amasis MT Pro" panose="02040504050005020304" pitchFamily="18" charset="0"/>
          </a:endParaRPr>
        </a:p>
      </dgm:t>
    </dgm:pt>
    <dgm:pt modelId="{153099F8-4928-4758-BE50-DA73E7454F51}" type="parTrans" cxnId="{CB055324-83B0-4843-B852-DC9DE64C3452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AFD77C77-7082-46BF-A909-602D7BF0BB9D}" type="sibTrans" cxnId="{CB055324-83B0-4843-B852-DC9DE64C3452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9035C7E1-B338-4308-A397-B60E63FF58EF}">
      <dgm:prSet/>
      <dgm:spPr/>
      <dgm:t>
        <a:bodyPr/>
        <a:lstStyle/>
        <a:p>
          <a:r>
            <a:rPr lang="en-ID" dirty="0" err="1">
              <a:latin typeface="Amasis MT Pro" panose="02040504050005020304" pitchFamily="18" charset="0"/>
            </a:rPr>
            <a:t>Mencegah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kerusakan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arsip</a:t>
          </a:r>
          <a:r>
            <a:rPr lang="en-ID" dirty="0">
              <a:latin typeface="Amasis MT Pro" panose="02040504050005020304" pitchFamily="18" charset="0"/>
            </a:rPr>
            <a:t>, dan</a:t>
          </a:r>
          <a:endParaRPr lang="en-US" dirty="0">
            <a:latin typeface="Amasis MT Pro" panose="02040504050005020304" pitchFamily="18" charset="0"/>
          </a:endParaRPr>
        </a:p>
      </dgm:t>
    </dgm:pt>
    <dgm:pt modelId="{DD50FC03-11CC-493D-87AB-8F03E2B95062}" type="parTrans" cxnId="{DFFF7D4D-9998-4CE8-990D-896D5D15FB4B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FD0F577E-3EB9-4774-9FF7-7C0413C6A9AC}" type="sibTrans" cxnId="{DFFF7D4D-9998-4CE8-990D-896D5D15FB4B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6EADCBD9-E2B5-4510-8530-653DAE145C08}">
      <dgm:prSet/>
      <dgm:spPr/>
      <dgm:t>
        <a:bodyPr/>
        <a:lstStyle/>
        <a:p>
          <a:r>
            <a:rPr lang="en-ID" dirty="0" err="1">
              <a:latin typeface="Amasis MT Pro" panose="02040504050005020304" pitchFamily="18" charset="0"/>
            </a:rPr>
            <a:t>Merekomendasikan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perawatan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arsip</a:t>
          </a:r>
          <a:r>
            <a:rPr lang="en-ID" dirty="0">
              <a:latin typeface="Amasis MT Pro" panose="02040504050005020304" pitchFamily="18" charset="0"/>
            </a:rPr>
            <a:t> vital di </a:t>
          </a:r>
          <a:r>
            <a:rPr lang="en-ID" dirty="0" err="1">
              <a:latin typeface="Amasis MT Pro" panose="02040504050005020304" pitchFamily="18" charset="0"/>
            </a:rPr>
            <a:t>ruang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penyimpanan</a:t>
          </a:r>
          <a:r>
            <a:rPr lang="en-ID" dirty="0">
              <a:latin typeface="Amasis MT Pro" panose="02040504050005020304" pitchFamily="18" charset="0"/>
            </a:rPr>
            <a:t> </a:t>
          </a:r>
          <a:r>
            <a:rPr lang="en-ID" dirty="0" err="1">
              <a:latin typeface="Amasis MT Pro" panose="02040504050005020304" pitchFamily="18" charset="0"/>
            </a:rPr>
            <a:t>arsip</a:t>
          </a:r>
          <a:r>
            <a:rPr lang="en-ID" dirty="0">
              <a:latin typeface="Amasis MT Pro" panose="02040504050005020304" pitchFamily="18" charset="0"/>
            </a:rPr>
            <a:t> vital.</a:t>
          </a:r>
          <a:endParaRPr lang="en-US" dirty="0">
            <a:latin typeface="Amasis MT Pro" panose="02040504050005020304" pitchFamily="18" charset="0"/>
          </a:endParaRPr>
        </a:p>
      </dgm:t>
    </dgm:pt>
    <dgm:pt modelId="{6E783629-9186-43DB-B7F9-4A3F8E36B096}" type="parTrans" cxnId="{1D8294E1-C17D-4B34-A499-0DB0233ADB5C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108D0365-ECBC-4E3C-9E1B-5CFCC0095C81}" type="sibTrans" cxnId="{1D8294E1-C17D-4B34-A499-0DB0233ADB5C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9F0C42AF-4072-4FFC-BF7C-7CC656CD6888}" type="pres">
      <dgm:prSet presAssocID="{71088C52-1268-44B2-9348-A5A05A6EA72E}" presName="outerComposite" presStyleCnt="0">
        <dgm:presLayoutVars>
          <dgm:chMax val="5"/>
          <dgm:dir/>
          <dgm:resizeHandles val="exact"/>
        </dgm:presLayoutVars>
      </dgm:prSet>
      <dgm:spPr/>
    </dgm:pt>
    <dgm:pt modelId="{BA36EE49-F141-421C-B225-5E00B011C0A5}" type="pres">
      <dgm:prSet presAssocID="{71088C52-1268-44B2-9348-A5A05A6EA72E}" presName="dummyMaxCanvas" presStyleCnt="0">
        <dgm:presLayoutVars/>
      </dgm:prSet>
      <dgm:spPr/>
    </dgm:pt>
    <dgm:pt modelId="{1954B5C7-B5C8-417C-BD88-CE5AD8289823}" type="pres">
      <dgm:prSet presAssocID="{71088C52-1268-44B2-9348-A5A05A6EA72E}" presName="ThreeNodes_1" presStyleLbl="node1" presStyleIdx="0" presStyleCnt="3">
        <dgm:presLayoutVars>
          <dgm:bulletEnabled val="1"/>
        </dgm:presLayoutVars>
      </dgm:prSet>
      <dgm:spPr/>
    </dgm:pt>
    <dgm:pt modelId="{93CFDE2C-C76E-4C19-9773-9CA96271A770}" type="pres">
      <dgm:prSet presAssocID="{71088C52-1268-44B2-9348-A5A05A6EA72E}" presName="ThreeNodes_2" presStyleLbl="node1" presStyleIdx="1" presStyleCnt="3">
        <dgm:presLayoutVars>
          <dgm:bulletEnabled val="1"/>
        </dgm:presLayoutVars>
      </dgm:prSet>
      <dgm:spPr/>
    </dgm:pt>
    <dgm:pt modelId="{8ED4BE04-530E-4DBC-8BFA-927B656EC725}" type="pres">
      <dgm:prSet presAssocID="{71088C52-1268-44B2-9348-A5A05A6EA72E}" presName="ThreeNodes_3" presStyleLbl="node1" presStyleIdx="2" presStyleCnt="3">
        <dgm:presLayoutVars>
          <dgm:bulletEnabled val="1"/>
        </dgm:presLayoutVars>
      </dgm:prSet>
      <dgm:spPr/>
    </dgm:pt>
    <dgm:pt modelId="{5FD92681-0DD0-47F2-B543-CAF7D2FC9DE1}" type="pres">
      <dgm:prSet presAssocID="{71088C52-1268-44B2-9348-A5A05A6EA72E}" presName="ThreeConn_1-2" presStyleLbl="fgAccFollowNode1" presStyleIdx="0" presStyleCnt="2">
        <dgm:presLayoutVars>
          <dgm:bulletEnabled val="1"/>
        </dgm:presLayoutVars>
      </dgm:prSet>
      <dgm:spPr/>
    </dgm:pt>
    <dgm:pt modelId="{1F04CA87-5D17-4C08-9236-32BB74C50A36}" type="pres">
      <dgm:prSet presAssocID="{71088C52-1268-44B2-9348-A5A05A6EA72E}" presName="ThreeConn_2-3" presStyleLbl="fgAccFollowNode1" presStyleIdx="1" presStyleCnt="2">
        <dgm:presLayoutVars>
          <dgm:bulletEnabled val="1"/>
        </dgm:presLayoutVars>
      </dgm:prSet>
      <dgm:spPr/>
    </dgm:pt>
    <dgm:pt modelId="{74D3C2E6-2004-43A0-BBBA-FE1C11A0CDF1}" type="pres">
      <dgm:prSet presAssocID="{71088C52-1268-44B2-9348-A5A05A6EA72E}" presName="ThreeNodes_1_text" presStyleLbl="node1" presStyleIdx="2" presStyleCnt="3">
        <dgm:presLayoutVars>
          <dgm:bulletEnabled val="1"/>
        </dgm:presLayoutVars>
      </dgm:prSet>
      <dgm:spPr/>
    </dgm:pt>
    <dgm:pt modelId="{39C9B448-11C8-4373-B9FA-306B6A7EA5F7}" type="pres">
      <dgm:prSet presAssocID="{71088C52-1268-44B2-9348-A5A05A6EA72E}" presName="ThreeNodes_2_text" presStyleLbl="node1" presStyleIdx="2" presStyleCnt="3">
        <dgm:presLayoutVars>
          <dgm:bulletEnabled val="1"/>
        </dgm:presLayoutVars>
      </dgm:prSet>
      <dgm:spPr/>
    </dgm:pt>
    <dgm:pt modelId="{D14D3CE8-E07D-4FD6-8BA0-9A64DBDB8B31}" type="pres">
      <dgm:prSet presAssocID="{71088C52-1268-44B2-9348-A5A05A6EA72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D08E309-D0A2-4AC0-AAB8-89F3FCBFCC28}" type="presOf" srcId="{9035C7E1-B338-4308-A397-B60E63FF58EF}" destId="{93CFDE2C-C76E-4C19-9773-9CA96271A770}" srcOrd="0" destOrd="0" presId="urn:microsoft.com/office/officeart/2005/8/layout/vProcess5"/>
    <dgm:cxn modelId="{CB055324-83B0-4843-B852-DC9DE64C3452}" srcId="{71088C52-1268-44B2-9348-A5A05A6EA72E}" destId="{0FB9218F-5A2B-4B68-8EF5-0BE02CC7043A}" srcOrd="0" destOrd="0" parTransId="{153099F8-4928-4758-BE50-DA73E7454F51}" sibTransId="{AFD77C77-7082-46BF-A909-602D7BF0BB9D}"/>
    <dgm:cxn modelId="{90292635-FA6F-4EC4-8915-0900CCD4EAD6}" type="presOf" srcId="{0FB9218F-5A2B-4B68-8EF5-0BE02CC7043A}" destId="{1954B5C7-B5C8-417C-BD88-CE5AD8289823}" srcOrd="0" destOrd="0" presId="urn:microsoft.com/office/officeart/2005/8/layout/vProcess5"/>
    <dgm:cxn modelId="{ADC7D165-DF91-477B-878C-E72BC3D523B6}" type="presOf" srcId="{AFD77C77-7082-46BF-A909-602D7BF0BB9D}" destId="{5FD92681-0DD0-47F2-B543-CAF7D2FC9DE1}" srcOrd="0" destOrd="0" presId="urn:microsoft.com/office/officeart/2005/8/layout/vProcess5"/>
    <dgm:cxn modelId="{6D087E67-C507-4C6F-9DB3-C7C46EAE91A0}" type="presOf" srcId="{9035C7E1-B338-4308-A397-B60E63FF58EF}" destId="{39C9B448-11C8-4373-B9FA-306B6A7EA5F7}" srcOrd="1" destOrd="0" presId="urn:microsoft.com/office/officeart/2005/8/layout/vProcess5"/>
    <dgm:cxn modelId="{4BA7476D-8C0B-4799-869D-9C7D0ED57537}" type="presOf" srcId="{FD0F577E-3EB9-4774-9FF7-7C0413C6A9AC}" destId="{1F04CA87-5D17-4C08-9236-32BB74C50A36}" srcOrd="0" destOrd="0" presId="urn:microsoft.com/office/officeart/2005/8/layout/vProcess5"/>
    <dgm:cxn modelId="{DFFF7D4D-9998-4CE8-990D-896D5D15FB4B}" srcId="{71088C52-1268-44B2-9348-A5A05A6EA72E}" destId="{9035C7E1-B338-4308-A397-B60E63FF58EF}" srcOrd="1" destOrd="0" parTransId="{DD50FC03-11CC-493D-87AB-8F03E2B95062}" sibTransId="{FD0F577E-3EB9-4774-9FF7-7C0413C6A9AC}"/>
    <dgm:cxn modelId="{4341EC4E-7F2C-4B79-AE03-19F5176D9A5A}" type="presOf" srcId="{0FB9218F-5A2B-4B68-8EF5-0BE02CC7043A}" destId="{74D3C2E6-2004-43A0-BBBA-FE1C11A0CDF1}" srcOrd="1" destOrd="0" presId="urn:microsoft.com/office/officeart/2005/8/layout/vProcess5"/>
    <dgm:cxn modelId="{24468999-4D4E-4C64-9419-6721D59A41EB}" type="presOf" srcId="{6EADCBD9-E2B5-4510-8530-653DAE145C08}" destId="{8ED4BE04-530E-4DBC-8BFA-927B656EC725}" srcOrd="0" destOrd="0" presId="urn:microsoft.com/office/officeart/2005/8/layout/vProcess5"/>
    <dgm:cxn modelId="{3F100ECD-29D5-4798-A720-62D51200A5FF}" type="presOf" srcId="{71088C52-1268-44B2-9348-A5A05A6EA72E}" destId="{9F0C42AF-4072-4FFC-BF7C-7CC656CD6888}" srcOrd="0" destOrd="0" presId="urn:microsoft.com/office/officeart/2005/8/layout/vProcess5"/>
    <dgm:cxn modelId="{D75C18DE-BDAC-4A72-B744-802F37E6B646}" type="presOf" srcId="{6EADCBD9-E2B5-4510-8530-653DAE145C08}" destId="{D14D3CE8-E07D-4FD6-8BA0-9A64DBDB8B31}" srcOrd="1" destOrd="0" presId="urn:microsoft.com/office/officeart/2005/8/layout/vProcess5"/>
    <dgm:cxn modelId="{1D8294E1-C17D-4B34-A499-0DB0233ADB5C}" srcId="{71088C52-1268-44B2-9348-A5A05A6EA72E}" destId="{6EADCBD9-E2B5-4510-8530-653DAE145C08}" srcOrd="2" destOrd="0" parTransId="{6E783629-9186-43DB-B7F9-4A3F8E36B096}" sibTransId="{108D0365-ECBC-4E3C-9E1B-5CFCC0095C81}"/>
    <dgm:cxn modelId="{7CA0795A-D819-4019-9E2D-03A2E8D75027}" type="presParOf" srcId="{9F0C42AF-4072-4FFC-BF7C-7CC656CD6888}" destId="{BA36EE49-F141-421C-B225-5E00B011C0A5}" srcOrd="0" destOrd="0" presId="urn:microsoft.com/office/officeart/2005/8/layout/vProcess5"/>
    <dgm:cxn modelId="{EE24620E-945C-4F19-9826-EC03DC1CFA3B}" type="presParOf" srcId="{9F0C42AF-4072-4FFC-BF7C-7CC656CD6888}" destId="{1954B5C7-B5C8-417C-BD88-CE5AD8289823}" srcOrd="1" destOrd="0" presId="urn:microsoft.com/office/officeart/2005/8/layout/vProcess5"/>
    <dgm:cxn modelId="{B96BD948-7A15-46E9-96D8-62CB7CACCE2A}" type="presParOf" srcId="{9F0C42AF-4072-4FFC-BF7C-7CC656CD6888}" destId="{93CFDE2C-C76E-4C19-9773-9CA96271A770}" srcOrd="2" destOrd="0" presId="urn:microsoft.com/office/officeart/2005/8/layout/vProcess5"/>
    <dgm:cxn modelId="{CD9A674B-F86A-4E67-AC71-C7A969D0732E}" type="presParOf" srcId="{9F0C42AF-4072-4FFC-BF7C-7CC656CD6888}" destId="{8ED4BE04-530E-4DBC-8BFA-927B656EC725}" srcOrd="3" destOrd="0" presId="urn:microsoft.com/office/officeart/2005/8/layout/vProcess5"/>
    <dgm:cxn modelId="{7DAA362C-E8D4-48BD-9F7A-BF798BCFF06F}" type="presParOf" srcId="{9F0C42AF-4072-4FFC-BF7C-7CC656CD6888}" destId="{5FD92681-0DD0-47F2-B543-CAF7D2FC9DE1}" srcOrd="4" destOrd="0" presId="urn:microsoft.com/office/officeart/2005/8/layout/vProcess5"/>
    <dgm:cxn modelId="{8A50A33D-E6E2-4EF1-AB5C-DC52D42C1431}" type="presParOf" srcId="{9F0C42AF-4072-4FFC-BF7C-7CC656CD6888}" destId="{1F04CA87-5D17-4C08-9236-32BB74C50A36}" srcOrd="5" destOrd="0" presId="urn:microsoft.com/office/officeart/2005/8/layout/vProcess5"/>
    <dgm:cxn modelId="{A439D113-15EE-450E-99EF-D60233E2F806}" type="presParOf" srcId="{9F0C42AF-4072-4FFC-BF7C-7CC656CD6888}" destId="{74D3C2E6-2004-43A0-BBBA-FE1C11A0CDF1}" srcOrd="6" destOrd="0" presId="urn:microsoft.com/office/officeart/2005/8/layout/vProcess5"/>
    <dgm:cxn modelId="{1C7EC54D-126C-40A1-B94E-32E32E5F1C6D}" type="presParOf" srcId="{9F0C42AF-4072-4FFC-BF7C-7CC656CD6888}" destId="{39C9B448-11C8-4373-B9FA-306B6A7EA5F7}" srcOrd="7" destOrd="0" presId="urn:microsoft.com/office/officeart/2005/8/layout/vProcess5"/>
    <dgm:cxn modelId="{5458F722-9EED-46B7-881F-20247D8F7A24}" type="presParOf" srcId="{9F0C42AF-4072-4FFC-BF7C-7CC656CD6888}" destId="{D14D3CE8-E07D-4FD6-8BA0-9A64DBDB8B3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7BB53C-8299-443C-8CFB-559F16B3F05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3F7EEA7-A70A-4099-911D-6449B68F5631}">
      <dgm:prSet/>
      <dgm:spPr/>
      <dgm:t>
        <a:bodyPr/>
        <a:lstStyle/>
        <a:p>
          <a:r>
            <a:rPr lang="en-US" dirty="0" err="1">
              <a:latin typeface="Amasis MT Pro" panose="02040504050005020304" pitchFamily="18" charset="0"/>
            </a:rPr>
            <a:t>Preservasi</a:t>
          </a:r>
          <a:endParaRPr lang="en-US" dirty="0">
            <a:latin typeface="Amasis MT Pro" panose="02040504050005020304" pitchFamily="18" charset="0"/>
          </a:endParaRPr>
        </a:p>
      </dgm:t>
    </dgm:pt>
    <dgm:pt modelId="{CD65ACE4-68E5-4430-B85D-9345244FA7B7}" type="parTrans" cxnId="{B5A29C92-53AF-4A58-B08E-C22D69D35E9F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F937C4DB-3D04-4058-9281-5F09D120B009}" type="sibTrans" cxnId="{B5A29C92-53AF-4A58-B08E-C22D69D35E9F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E53DEAA8-3C68-4322-811D-E9E4F6DC2730}">
      <dgm:prSet/>
      <dgm:spPr/>
      <dgm:t>
        <a:bodyPr/>
        <a:lstStyle/>
        <a:p>
          <a:r>
            <a:rPr lang="en-US" dirty="0" err="1">
              <a:latin typeface="Amasis MT Pro" panose="02040504050005020304" pitchFamily="18" charset="0"/>
            </a:rPr>
            <a:t>Pemeliharaan</a:t>
          </a:r>
          <a:r>
            <a:rPr lang="en-US" dirty="0">
              <a:latin typeface="Amasis MT Pro" panose="02040504050005020304" pitchFamily="18" charset="0"/>
            </a:rPr>
            <a:t> (</a:t>
          </a:r>
          <a:r>
            <a:rPr lang="en-US" i="1" dirty="0">
              <a:latin typeface="Amasis MT Pro" panose="02040504050005020304" pitchFamily="18" charset="0"/>
            </a:rPr>
            <a:t>Maintenance)</a:t>
          </a:r>
          <a:endParaRPr lang="en-US" dirty="0">
            <a:latin typeface="Amasis MT Pro" panose="02040504050005020304" pitchFamily="18" charset="0"/>
          </a:endParaRPr>
        </a:p>
      </dgm:t>
    </dgm:pt>
    <dgm:pt modelId="{85DA7B1B-3669-40D5-B072-2AFEBDC90407}" type="parTrans" cxnId="{F1A9E124-41E8-4876-9618-917D2B62957C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F76924F6-F63B-440F-8B60-0E626A48D301}" type="sibTrans" cxnId="{F1A9E124-41E8-4876-9618-917D2B62957C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B6E64B4B-BF6D-48F2-A7C3-9C941758D00C}">
      <dgm:prSet/>
      <dgm:spPr/>
      <dgm:t>
        <a:bodyPr/>
        <a:lstStyle/>
        <a:p>
          <a:r>
            <a:rPr lang="en-US">
              <a:latin typeface="Amasis MT Pro" panose="02040504050005020304" pitchFamily="18" charset="0"/>
            </a:rPr>
            <a:t>Pemeriksaan</a:t>
          </a:r>
        </a:p>
      </dgm:t>
    </dgm:pt>
    <dgm:pt modelId="{B5375EAC-D62D-4A6B-8151-EE967B6C4F95}" type="parTrans" cxnId="{04A988E5-9E63-4C5B-A158-85EBB6636E54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4734F5A5-9E7A-470C-B44E-350A68DF2CF5}" type="sibTrans" cxnId="{04A988E5-9E63-4C5B-A158-85EBB6636E54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8D99E6A7-4570-4D46-B1F9-D4E7A915BF03}">
      <dgm:prSet/>
      <dgm:spPr/>
      <dgm:t>
        <a:bodyPr/>
        <a:lstStyle/>
        <a:p>
          <a:r>
            <a:rPr lang="en-US">
              <a:latin typeface="Amasis MT Pro" panose="02040504050005020304" pitchFamily="18" charset="0"/>
            </a:rPr>
            <a:t>Konservasi</a:t>
          </a:r>
        </a:p>
      </dgm:t>
    </dgm:pt>
    <dgm:pt modelId="{3931DF04-841A-4CB4-8D2B-7F5863E37A9B}" type="parTrans" cxnId="{B9060124-4700-496D-96BE-1411613E3A7D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AF3D41EB-90FE-44B9-9577-90EEAD2E6EA5}" type="sibTrans" cxnId="{B9060124-4700-496D-96BE-1411613E3A7D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EFDF58B2-4049-46CE-9091-F8448B50DCF2}">
      <dgm:prSet/>
      <dgm:spPr/>
      <dgm:t>
        <a:bodyPr/>
        <a:lstStyle/>
        <a:p>
          <a:r>
            <a:rPr lang="en-US">
              <a:latin typeface="Amasis MT Pro" panose="02040504050005020304" pitchFamily="18" charset="0"/>
            </a:rPr>
            <a:t>Restorasi</a:t>
          </a:r>
        </a:p>
      </dgm:t>
    </dgm:pt>
    <dgm:pt modelId="{639ED96C-DDF5-4B9D-B419-01797CD8A277}" type="parTrans" cxnId="{4AB709F2-D63C-4C53-9A96-160E7907312C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C0A02141-4B57-49D5-BEEF-786CFE817B0F}" type="sibTrans" cxnId="{4AB709F2-D63C-4C53-9A96-160E7907312C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D75E3C2A-E32F-4FC9-95EB-9EC1E58A0892}" type="pres">
      <dgm:prSet presAssocID="{8E7BB53C-8299-443C-8CFB-559F16B3F058}" presName="linear" presStyleCnt="0">
        <dgm:presLayoutVars>
          <dgm:animLvl val="lvl"/>
          <dgm:resizeHandles val="exact"/>
        </dgm:presLayoutVars>
      </dgm:prSet>
      <dgm:spPr/>
    </dgm:pt>
    <dgm:pt modelId="{EABA454C-02D1-4CF3-9501-26CC72190193}" type="pres">
      <dgm:prSet presAssocID="{A3F7EEA7-A70A-4099-911D-6449B68F563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0ED6212-A943-46C2-9CDB-E2C3430D9439}" type="pres">
      <dgm:prSet presAssocID="{F937C4DB-3D04-4058-9281-5F09D120B009}" presName="spacer" presStyleCnt="0"/>
      <dgm:spPr/>
    </dgm:pt>
    <dgm:pt modelId="{04BB1A6B-7B21-4A74-BF6E-599BA75053C7}" type="pres">
      <dgm:prSet presAssocID="{E53DEAA8-3C68-4322-811D-E9E4F6DC273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0F92E2D-2902-4E8C-90F6-C309458F2CF7}" type="pres">
      <dgm:prSet presAssocID="{F76924F6-F63B-440F-8B60-0E626A48D301}" presName="spacer" presStyleCnt="0"/>
      <dgm:spPr/>
    </dgm:pt>
    <dgm:pt modelId="{3C6A8E27-BDBC-4AA3-B593-0D6459ADAEF1}" type="pres">
      <dgm:prSet presAssocID="{B6E64B4B-BF6D-48F2-A7C3-9C941758D0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C99A1CD-D5E3-4397-A508-532BED38CC86}" type="pres">
      <dgm:prSet presAssocID="{4734F5A5-9E7A-470C-B44E-350A68DF2CF5}" presName="spacer" presStyleCnt="0"/>
      <dgm:spPr/>
    </dgm:pt>
    <dgm:pt modelId="{8F882D97-8174-4E75-ADEB-7FD425A09C28}" type="pres">
      <dgm:prSet presAssocID="{8D99E6A7-4570-4D46-B1F9-D4E7A915BF0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EBF1415-7FAB-43D6-B87E-7497BE30F408}" type="pres">
      <dgm:prSet presAssocID="{AF3D41EB-90FE-44B9-9577-90EEAD2E6EA5}" presName="spacer" presStyleCnt="0"/>
      <dgm:spPr/>
    </dgm:pt>
    <dgm:pt modelId="{041C3D3A-7C59-4062-ACB7-938935E03998}" type="pres">
      <dgm:prSet presAssocID="{EFDF58B2-4049-46CE-9091-F8448B50DCF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EA08E0D-B185-4951-903D-412AA9FD9790}" type="presOf" srcId="{A3F7EEA7-A70A-4099-911D-6449B68F5631}" destId="{EABA454C-02D1-4CF3-9501-26CC72190193}" srcOrd="0" destOrd="0" presId="urn:microsoft.com/office/officeart/2005/8/layout/vList2"/>
    <dgm:cxn modelId="{B9060124-4700-496D-96BE-1411613E3A7D}" srcId="{8E7BB53C-8299-443C-8CFB-559F16B3F058}" destId="{8D99E6A7-4570-4D46-B1F9-D4E7A915BF03}" srcOrd="3" destOrd="0" parTransId="{3931DF04-841A-4CB4-8D2B-7F5863E37A9B}" sibTransId="{AF3D41EB-90FE-44B9-9577-90EEAD2E6EA5}"/>
    <dgm:cxn modelId="{F1A9E124-41E8-4876-9618-917D2B62957C}" srcId="{8E7BB53C-8299-443C-8CFB-559F16B3F058}" destId="{E53DEAA8-3C68-4322-811D-E9E4F6DC2730}" srcOrd="1" destOrd="0" parTransId="{85DA7B1B-3669-40D5-B072-2AFEBDC90407}" sibTransId="{F76924F6-F63B-440F-8B60-0E626A48D301}"/>
    <dgm:cxn modelId="{56BA8745-B4C1-4870-AD84-3FA61F645F2C}" type="presOf" srcId="{EFDF58B2-4049-46CE-9091-F8448B50DCF2}" destId="{041C3D3A-7C59-4062-ACB7-938935E03998}" srcOrd="0" destOrd="0" presId="urn:microsoft.com/office/officeart/2005/8/layout/vList2"/>
    <dgm:cxn modelId="{E1A35F47-661C-47B8-9524-1EF35B893F24}" type="presOf" srcId="{B6E64B4B-BF6D-48F2-A7C3-9C941758D00C}" destId="{3C6A8E27-BDBC-4AA3-B593-0D6459ADAEF1}" srcOrd="0" destOrd="0" presId="urn:microsoft.com/office/officeart/2005/8/layout/vList2"/>
    <dgm:cxn modelId="{B5A29C92-53AF-4A58-B08E-C22D69D35E9F}" srcId="{8E7BB53C-8299-443C-8CFB-559F16B3F058}" destId="{A3F7EEA7-A70A-4099-911D-6449B68F5631}" srcOrd="0" destOrd="0" parTransId="{CD65ACE4-68E5-4430-B85D-9345244FA7B7}" sibTransId="{F937C4DB-3D04-4058-9281-5F09D120B009}"/>
    <dgm:cxn modelId="{FC6807E3-FD6F-4606-9015-88F17928F280}" type="presOf" srcId="{8D99E6A7-4570-4D46-B1F9-D4E7A915BF03}" destId="{8F882D97-8174-4E75-ADEB-7FD425A09C28}" srcOrd="0" destOrd="0" presId="urn:microsoft.com/office/officeart/2005/8/layout/vList2"/>
    <dgm:cxn modelId="{04A988E5-9E63-4C5B-A158-85EBB6636E54}" srcId="{8E7BB53C-8299-443C-8CFB-559F16B3F058}" destId="{B6E64B4B-BF6D-48F2-A7C3-9C941758D00C}" srcOrd="2" destOrd="0" parTransId="{B5375EAC-D62D-4A6B-8151-EE967B6C4F95}" sibTransId="{4734F5A5-9E7A-470C-B44E-350A68DF2CF5}"/>
    <dgm:cxn modelId="{69E412EA-A72A-450A-969C-D7CE73D03394}" type="presOf" srcId="{8E7BB53C-8299-443C-8CFB-559F16B3F058}" destId="{D75E3C2A-E32F-4FC9-95EB-9EC1E58A0892}" srcOrd="0" destOrd="0" presId="urn:microsoft.com/office/officeart/2005/8/layout/vList2"/>
    <dgm:cxn modelId="{4AB709F2-D63C-4C53-9A96-160E7907312C}" srcId="{8E7BB53C-8299-443C-8CFB-559F16B3F058}" destId="{EFDF58B2-4049-46CE-9091-F8448B50DCF2}" srcOrd="4" destOrd="0" parTransId="{639ED96C-DDF5-4B9D-B419-01797CD8A277}" sibTransId="{C0A02141-4B57-49D5-BEEF-786CFE817B0F}"/>
    <dgm:cxn modelId="{A17F36FE-8776-407D-88E2-9310F16469DB}" type="presOf" srcId="{E53DEAA8-3C68-4322-811D-E9E4F6DC2730}" destId="{04BB1A6B-7B21-4A74-BF6E-599BA75053C7}" srcOrd="0" destOrd="0" presId="urn:microsoft.com/office/officeart/2005/8/layout/vList2"/>
    <dgm:cxn modelId="{EDE8C852-32EA-4AF4-8C7C-DD387626001D}" type="presParOf" srcId="{D75E3C2A-E32F-4FC9-95EB-9EC1E58A0892}" destId="{EABA454C-02D1-4CF3-9501-26CC72190193}" srcOrd="0" destOrd="0" presId="urn:microsoft.com/office/officeart/2005/8/layout/vList2"/>
    <dgm:cxn modelId="{18DD8C4B-D22D-4142-A967-C6EF560B0201}" type="presParOf" srcId="{D75E3C2A-E32F-4FC9-95EB-9EC1E58A0892}" destId="{70ED6212-A943-46C2-9CDB-E2C3430D9439}" srcOrd="1" destOrd="0" presId="urn:microsoft.com/office/officeart/2005/8/layout/vList2"/>
    <dgm:cxn modelId="{2FB0C62D-B0D2-4C3A-AEC9-CC7720BD2547}" type="presParOf" srcId="{D75E3C2A-E32F-4FC9-95EB-9EC1E58A0892}" destId="{04BB1A6B-7B21-4A74-BF6E-599BA75053C7}" srcOrd="2" destOrd="0" presId="urn:microsoft.com/office/officeart/2005/8/layout/vList2"/>
    <dgm:cxn modelId="{307F1BF9-F6EF-4153-8C6C-71C5CD5BC65F}" type="presParOf" srcId="{D75E3C2A-E32F-4FC9-95EB-9EC1E58A0892}" destId="{D0F92E2D-2902-4E8C-90F6-C309458F2CF7}" srcOrd="3" destOrd="0" presId="urn:microsoft.com/office/officeart/2005/8/layout/vList2"/>
    <dgm:cxn modelId="{E9536DEB-95AF-4328-A7B6-ADF1AF74633F}" type="presParOf" srcId="{D75E3C2A-E32F-4FC9-95EB-9EC1E58A0892}" destId="{3C6A8E27-BDBC-4AA3-B593-0D6459ADAEF1}" srcOrd="4" destOrd="0" presId="urn:microsoft.com/office/officeart/2005/8/layout/vList2"/>
    <dgm:cxn modelId="{22CCD533-A2AF-4281-B670-72624C9D9052}" type="presParOf" srcId="{D75E3C2A-E32F-4FC9-95EB-9EC1E58A0892}" destId="{EC99A1CD-D5E3-4397-A508-532BED38CC86}" srcOrd="5" destOrd="0" presId="urn:microsoft.com/office/officeart/2005/8/layout/vList2"/>
    <dgm:cxn modelId="{F07E1406-AF84-4757-A0EE-9BD7922DDF47}" type="presParOf" srcId="{D75E3C2A-E32F-4FC9-95EB-9EC1E58A0892}" destId="{8F882D97-8174-4E75-ADEB-7FD425A09C28}" srcOrd="6" destOrd="0" presId="urn:microsoft.com/office/officeart/2005/8/layout/vList2"/>
    <dgm:cxn modelId="{91A799F8-BB9A-4FF2-A7BB-7BDD1BBEDABF}" type="presParOf" srcId="{D75E3C2A-E32F-4FC9-95EB-9EC1E58A0892}" destId="{BEBF1415-7FAB-43D6-B87E-7497BE30F408}" srcOrd="7" destOrd="0" presId="urn:microsoft.com/office/officeart/2005/8/layout/vList2"/>
    <dgm:cxn modelId="{E529EBC7-A1A6-496E-98B5-4329EB71BD44}" type="presParOf" srcId="{D75E3C2A-E32F-4FC9-95EB-9EC1E58A0892}" destId="{041C3D3A-7C59-4062-ACB7-938935E0399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D04959-927F-4404-884F-2E2C6FA4640F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5E5C38EC-BF73-4C54-800C-A012EEDC789A}">
      <dgm:prSet phldrT="[Text]" custT="1"/>
      <dgm:spPr/>
      <dgm:t>
        <a:bodyPr/>
        <a:lstStyle/>
        <a:p>
          <a:pPr algn="l"/>
          <a:r>
            <a:rPr lang="en-US" sz="3200" b="1" dirty="0" err="1">
              <a:latin typeface="Amasis MT Pro" panose="02040504050005020304" pitchFamily="18" charset="0"/>
            </a:rPr>
            <a:t>Arsip</a:t>
          </a:r>
          <a:r>
            <a:rPr lang="en-US" sz="3200" b="1" dirty="0">
              <a:latin typeface="Amasis MT Pro" panose="02040504050005020304" pitchFamily="18" charset="0"/>
            </a:rPr>
            <a:t> </a:t>
          </a:r>
        </a:p>
        <a:p>
          <a:pPr algn="l"/>
          <a:r>
            <a:rPr lang="en-US" sz="3200" b="1" dirty="0">
              <a:latin typeface="Amasis MT Pro" panose="02040504050005020304" pitchFamily="18" charset="0"/>
            </a:rPr>
            <a:t>Vital</a:t>
          </a:r>
          <a:endParaRPr lang="en-ID" sz="3200" b="1" dirty="0">
            <a:latin typeface="Amasis MT Pro" panose="02040504050005020304" pitchFamily="18" charset="0"/>
          </a:endParaRPr>
        </a:p>
      </dgm:t>
    </dgm:pt>
    <dgm:pt modelId="{42624378-6A6D-4B95-9816-780C0B9BB8E6}" type="parTrans" cxnId="{2BE8C3F5-9E1B-4FC1-8F8C-38805F3E53F5}">
      <dgm:prSet/>
      <dgm:spPr/>
      <dgm:t>
        <a:bodyPr/>
        <a:lstStyle/>
        <a:p>
          <a:endParaRPr lang="en-ID" b="1"/>
        </a:p>
      </dgm:t>
    </dgm:pt>
    <dgm:pt modelId="{17AE9060-E1D6-4E3E-A2E5-3D1A75868D75}" type="sibTrans" cxnId="{2BE8C3F5-9E1B-4FC1-8F8C-38805F3E53F5}">
      <dgm:prSet/>
      <dgm:spPr/>
      <dgm:t>
        <a:bodyPr/>
        <a:lstStyle/>
        <a:p>
          <a:endParaRPr lang="en-ID" b="1"/>
        </a:p>
      </dgm:t>
    </dgm:pt>
    <dgm:pt modelId="{9BB3B4C1-D848-457A-ABC2-2BC4712C6E1C}">
      <dgm:prSet phldrT="[Text]" custT="1"/>
      <dgm:spPr/>
      <dgm:t>
        <a:bodyPr/>
        <a:lstStyle/>
        <a:p>
          <a:pPr algn="r"/>
          <a:r>
            <a:rPr lang="en-US" sz="3200" b="1" dirty="0" err="1">
              <a:latin typeface="Amasis MT Pro" panose="02040504050005020304" pitchFamily="18" charset="0"/>
            </a:rPr>
            <a:t>Arsip</a:t>
          </a:r>
          <a:r>
            <a:rPr lang="en-US" sz="3200" b="1" dirty="0"/>
            <a:t> </a:t>
          </a:r>
        </a:p>
        <a:p>
          <a:pPr algn="r"/>
          <a:r>
            <a:rPr lang="en-US" sz="3200" b="1" dirty="0" err="1">
              <a:latin typeface="Amasis MT Pro" panose="02040504050005020304" pitchFamily="18" charset="0"/>
            </a:rPr>
            <a:t>Statis</a:t>
          </a:r>
          <a:endParaRPr lang="en-ID" sz="3200" b="1" dirty="0">
            <a:latin typeface="Amasis MT Pro" panose="02040504050005020304" pitchFamily="18" charset="0"/>
          </a:endParaRPr>
        </a:p>
      </dgm:t>
    </dgm:pt>
    <dgm:pt modelId="{359299EB-1CFA-4B98-98E0-67DC77183906}" type="parTrans" cxnId="{668115D5-4BB5-4640-B05C-9D76265DC776}">
      <dgm:prSet/>
      <dgm:spPr/>
      <dgm:t>
        <a:bodyPr/>
        <a:lstStyle/>
        <a:p>
          <a:endParaRPr lang="en-ID" b="1"/>
        </a:p>
      </dgm:t>
    </dgm:pt>
    <dgm:pt modelId="{F2258317-61E7-4F91-A861-D7B08AE745E3}" type="sibTrans" cxnId="{668115D5-4BB5-4640-B05C-9D76265DC776}">
      <dgm:prSet/>
      <dgm:spPr/>
      <dgm:t>
        <a:bodyPr/>
        <a:lstStyle/>
        <a:p>
          <a:endParaRPr lang="en-ID" b="1"/>
        </a:p>
      </dgm:t>
    </dgm:pt>
    <dgm:pt modelId="{6B07085D-A9B5-46B5-B476-A72C48B2C439}" type="pres">
      <dgm:prSet presAssocID="{0BD04959-927F-4404-884F-2E2C6FA4640F}" presName="compositeShape" presStyleCnt="0">
        <dgm:presLayoutVars>
          <dgm:chMax val="7"/>
          <dgm:dir/>
          <dgm:resizeHandles val="exact"/>
        </dgm:presLayoutVars>
      </dgm:prSet>
      <dgm:spPr/>
    </dgm:pt>
    <dgm:pt modelId="{2AE5F973-F35D-42E7-A0DB-E23050B92D37}" type="pres">
      <dgm:prSet presAssocID="{5E5C38EC-BF73-4C54-800C-A012EEDC789A}" presName="circ1" presStyleLbl="vennNode1" presStyleIdx="0" presStyleCnt="2"/>
      <dgm:spPr/>
    </dgm:pt>
    <dgm:pt modelId="{092F23AB-5AC1-40FF-A545-ED2F58FB1CB2}" type="pres">
      <dgm:prSet presAssocID="{5E5C38EC-BF73-4C54-800C-A012EEDC789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BC90F0-E77C-47BB-A0E6-DE6712E3E654}" type="pres">
      <dgm:prSet presAssocID="{9BB3B4C1-D848-457A-ABC2-2BC4712C6E1C}" presName="circ2" presStyleLbl="vennNode1" presStyleIdx="1" presStyleCnt="2" custLinFactNeighborX="-31384" custLinFactNeighborY="91"/>
      <dgm:spPr/>
    </dgm:pt>
    <dgm:pt modelId="{B766E2B1-E26F-46A1-9A44-97E7A2910B9E}" type="pres">
      <dgm:prSet presAssocID="{9BB3B4C1-D848-457A-ABC2-2BC4712C6E1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2323177-FD96-4F4B-B25A-2FFD2159AD5C}" type="presOf" srcId="{9BB3B4C1-D848-457A-ABC2-2BC4712C6E1C}" destId="{73BC90F0-E77C-47BB-A0E6-DE6712E3E654}" srcOrd="0" destOrd="0" presId="urn:microsoft.com/office/officeart/2005/8/layout/venn1"/>
    <dgm:cxn modelId="{68E8129F-75E9-4259-8D1E-F2FA6E4509C3}" type="presOf" srcId="{5E5C38EC-BF73-4C54-800C-A012EEDC789A}" destId="{2AE5F973-F35D-42E7-A0DB-E23050B92D37}" srcOrd="0" destOrd="0" presId="urn:microsoft.com/office/officeart/2005/8/layout/venn1"/>
    <dgm:cxn modelId="{9550F2C5-00C4-4435-A421-3D0A50D4E818}" type="presOf" srcId="{0BD04959-927F-4404-884F-2E2C6FA4640F}" destId="{6B07085D-A9B5-46B5-B476-A72C48B2C439}" srcOrd="0" destOrd="0" presId="urn:microsoft.com/office/officeart/2005/8/layout/venn1"/>
    <dgm:cxn modelId="{668115D5-4BB5-4640-B05C-9D76265DC776}" srcId="{0BD04959-927F-4404-884F-2E2C6FA4640F}" destId="{9BB3B4C1-D848-457A-ABC2-2BC4712C6E1C}" srcOrd="1" destOrd="0" parTransId="{359299EB-1CFA-4B98-98E0-67DC77183906}" sibTransId="{F2258317-61E7-4F91-A861-D7B08AE745E3}"/>
    <dgm:cxn modelId="{5B8CD2E2-08DD-4F64-A8CE-1D7438FFE433}" type="presOf" srcId="{5E5C38EC-BF73-4C54-800C-A012EEDC789A}" destId="{092F23AB-5AC1-40FF-A545-ED2F58FB1CB2}" srcOrd="1" destOrd="0" presId="urn:microsoft.com/office/officeart/2005/8/layout/venn1"/>
    <dgm:cxn modelId="{2BE8C3F5-9E1B-4FC1-8F8C-38805F3E53F5}" srcId="{0BD04959-927F-4404-884F-2E2C6FA4640F}" destId="{5E5C38EC-BF73-4C54-800C-A012EEDC789A}" srcOrd="0" destOrd="0" parTransId="{42624378-6A6D-4B95-9816-780C0B9BB8E6}" sibTransId="{17AE9060-E1D6-4E3E-A2E5-3D1A75868D75}"/>
    <dgm:cxn modelId="{057CF0F7-795C-4523-A0F4-08A99683DE28}" type="presOf" srcId="{9BB3B4C1-D848-457A-ABC2-2BC4712C6E1C}" destId="{B766E2B1-E26F-46A1-9A44-97E7A2910B9E}" srcOrd="1" destOrd="0" presId="urn:microsoft.com/office/officeart/2005/8/layout/venn1"/>
    <dgm:cxn modelId="{8A437866-D842-441D-8F3A-3154072CA245}" type="presParOf" srcId="{6B07085D-A9B5-46B5-B476-A72C48B2C439}" destId="{2AE5F973-F35D-42E7-A0DB-E23050B92D37}" srcOrd="0" destOrd="0" presId="urn:microsoft.com/office/officeart/2005/8/layout/venn1"/>
    <dgm:cxn modelId="{77791411-B8DA-44CA-958C-AAFC86CACDB7}" type="presParOf" srcId="{6B07085D-A9B5-46B5-B476-A72C48B2C439}" destId="{092F23AB-5AC1-40FF-A545-ED2F58FB1CB2}" srcOrd="1" destOrd="0" presId="urn:microsoft.com/office/officeart/2005/8/layout/venn1"/>
    <dgm:cxn modelId="{3211CDCB-8427-4760-9468-E0A2B186BF21}" type="presParOf" srcId="{6B07085D-A9B5-46B5-B476-A72C48B2C439}" destId="{73BC90F0-E77C-47BB-A0E6-DE6712E3E654}" srcOrd="2" destOrd="0" presId="urn:microsoft.com/office/officeart/2005/8/layout/venn1"/>
    <dgm:cxn modelId="{E721DF11-86CF-48C9-81D6-9784BC605956}" type="presParOf" srcId="{6B07085D-A9B5-46B5-B476-A72C48B2C439}" destId="{B766E2B1-E26F-46A1-9A44-97E7A2910B9E}" srcOrd="3" destOrd="0" presId="urn:microsoft.com/office/officeart/2005/8/layout/venn1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3C58DB-0AFE-4766-A2C4-B5AF2185DA1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B0F2137-8D68-42F1-A114-01B5A3551B57}">
      <dgm:prSet custT="1"/>
      <dgm:spPr/>
      <dgm:t>
        <a:bodyPr/>
        <a:lstStyle/>
        <a:p>
          <a:pPr>
            <a:defRPr cap="all"/>
          </a:pPr>
          <a:r>
            <a:rPr lang="en-US" sz="2000">
              <a:latin typeface="Amasis MT Pro" panose="02040504050005020304" pitchFamily="18" charset="0"/>
            </a:rPr>
            <a:t>Laminasi, Penghilangan asam, enkapsulasi </a:t>
          </a:r>
        </a:p>
      </dgm:t>
    </dgm:pt>
    <dgm:pt modelId="{861A6945-5489-424E-9A1D-1D4E215C99C1}" type="parTrans" cxnId="{DDAD79F9-CAD1-4642-B9A6-DE4DFA2F6069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C22CB062-FBD4-4B15-8FA6-CBD005954E20}" type="sibTrans" cxnId="{DDAD79F9-CAD1-4642-B9A6-DE4DFA2F6069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361B6509-357E-46CB-BF0F-79DBA55852B2}">
      <dgm:prSet custT="1"/>
      <dgm:spPr/>
      <dgm:t>
        <a:bodyPr/>
        <a:lstStyle/>
        <a:p>
          <a:pPr>
            <a:defRPr cap="all"/>
          </a:pPr>
          <a:r>
            <a:rPr lang="en-US" sz="2000" i="1">
              <a:latin typeface="Amasis MT Pro" panose="02040504050005020304" pitchFamily="18" charset="0"/>
            </a:rPr>
            <a:t>Rewashing</a:t>
          </a:r>
          <a:r>
            <a:rPr lang="en-US" sz="2000">
              <a:latin typeface="Amasis MT Pro" panose="02040504050005020304" pitchFamily="18" charset="0"/>
            </a:rPr>
            <a:t> Microfilm</a:t>
          </a:r>
        </a:p>
      </dgm:t>
    </dgm:pt>
    <dgm:pt modelId="{0C8870C6-DF86-4B3B-96CF-D2D14E55B306}" type="parTrans" cxnId="{DBAC157E-03C5-4F1B-89C1-378C8F9054F7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4ECA2F55-96EF-4F08-82D8-29DBF54B539B}" type="sibTrans" cxnId="{DBAC157E-03C5-4F1B-89C1-378C8F9054F7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19D9FC4F-C38F-4F19-8132-DD861E3DCAA5}">
      <dgm:prSet custT="1"/>
      <dgm:spPr/>
      <dgm:t>
        <a:bodyPr/>
        <a:lstStyle/>
        <a:p>
          <a:pPr>
            <a:defRPr cap="all"/>
          </a:pPr>
          <a:r>
            <a:rPr lang="en-US" sz="2000" i="1" dirty="0">
              <a:latin typeface="Amasis MT Pro" panose="02040504050005020304" pitchFamily="18" charset="0"/>
            </a:rPr>
            <a:t>Recleaning </a:t>
          </a:r>
          <a:r>
            <a:rPr lang="en-US" sz="2000" dirty="0" err="1">
              <a:latin typeface="Amasis MT Pro" panose="02040504050005020304" pitchFamily="18" charset="0"/>
            </a:rPr>
            <a:t>Kaset</a:t>
          </a:r>
          <a:r>
            <a:rPr lang="en-US" sz="2000" dirty="0">
              <a:latin typeface="Amasis MT Pro" panose="02040504050005020304" pitchFamily="18" charset="0"/>
            </a:rPr>
            <a:t> Video</a:t>
          </a:r>
        </a:p>
      </dgm:t>
    </dgm:pt>
    <dgm:pt modelId="{D5FB5190-EE28-44D9-830E-EEDB40DD0980}" type="parTrans" cxnId="{C17CEFB8-7200-4D63-9290-EEF08DAF8FBA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DD49B660-F499-4A45-89A6-304A66A3A36B}" type="sibTrans" cxnId="{C17CEFB8-7200-4D63-9290-EEF08DAF8FBA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25DD511A-C89C-460A-9C0E-4AE5B60FED4C}">
      <dgm:prSet custT="1"/>
      <dgm:spPr/>
      <dgm:t>
        <a:bodyPr/>
        <a:lstStyle/>
        <a:p>
          <a:pPr>
            <a:defRPr cap="all"/>
          </a:pPr>
          <a:r>
            <a:rPr lang="en-US" sz="2000" dirty="0" err="1">
              <a:latin typeface="Amasis MT Pro" panose="02040504050005020304" pitchFamily="18" charset="0"/>
            </a:rPr>
            <a:t>Alih</a:t>
          </a:r>
          <a:r>
            <a:rPr lang="en-US" sz="2000" dirty="0">
              <a:latin typeface="Amasis MT Pro" panose="02040504050005020304" pitchFamily="18" charset="0"/>
            </a:rPr>
            <a:t> media </a:t>
          </a:r>
          <a:r>
            <a:rPr lang="en-US" sz="2000" dirty="0" err="1">
              <a:latin typeface="Amasis MT Pro" panose="02040504050005020304" pitchFamily="18" charset="0"/>
            </a:rPr>
            <a:t>Arsip</a:t>
          </a:r>
          <a:r>
            <a:rPr lang="en-US" sz="2000" dirty="0">
              <a:latin typeface="Amasis MT Pro" panose="02040504050005020304" pitchFamily="18" charset="0"/>
            </a:rPr>
            <a:t> </a:t>
          </a:r>
        </a:p>
        <a:p>
          <a:pPr>
            <a:defRPr cap="all"/>
          </a:pPr>
          <a:r>
            <a:rPr lang="en-US" sz="2000" dirty="0">
              <a:latin typeface="Amasis MT Pro" panose="02040504050005020304" pitchFamily="18" charset="0"/>
            </a:rPr>
            <a:t>(</a:t>
          </a:r>
          <a:r>
            <a:rPr lang="en-US" sz="2000" dirty="0" err="1">
              <a:latin typeface="Amasis MT Pro" panose="02040504050005020304" pitchFamily="18" charset="0"/>
            </a:rPr>
            <a:t>Kertas</a:t>
          </a:r>
          <a:r>
            <a:rPr lang="en-US" sz="2000" dirty="0">
              <a:latin typeface="Amasis MT Pro" panose="02040504050005020304" pitchFamily="18" charset="0"/>
            </a:rPr>
            <a:t>, Video, </a:t>
          </a:r>
          <a:r>
            <a:rPr lang="en-US" sz="2000" dirty="0" err="1">
              <a:latin typeface="Amasis MT Pro" panose="02040504050005020304" pitchFamily="18" charset="0"/>
            </a:rPr>
            <a:t>Rekaman</a:t>
          </a:r>
          <a:r>
            <a:rPr lang="en-US" sz="2000" dirty="0">
              <a:latin typeface="Amasis MT Pro" panose="02040504050005020304" pitchFamily="18" charset="0"/>
            </a:rPr>
            <a:t> </a:t>
          </a:r>
          <a:r>
            <a:rPr lang="en-US" sz="2000" dirty="0" err="1">
              <a:latin typeface="Amasis MT Pro" panose="02040504050005020304" pitchFamily="18" charset="0"/>
            </a:rPr>
            <a:t>Suara</a:t>
          </a:r>
          <a:r>
            <a:rPr lang="en-US" sz="2000" dirty="0">
              <a:latin typeface="Amasis MT Pro" panose="02040504050005020304" pitchFamily="18" charset="0"/>
            </a:rPr>
            <a:t>, </a:t>
          </a:r>
          <a:r>
            <a:rPr lang="en-US" sz="2000" dirty="0" err="1">
              <a:latin typeface="Amasis MT Pro" panose="02040504050005020304" pitchFamily="18" charset="0"/>
            </a:rPr>
            <a:t>MiCROFILM</a:t>
          </a:r>
          <a:r>
            <a:rPr lang="en-US" sz="2000" dirty="0">
              <a:latin typeface="Amasis MT Pro" panose="02040504050005020304" pitchFamily="18" charset="0"/>
            </a:rPr>
            <a:t>)</a:t>
          </a:r>
        </a:p>
      </dgm:t>
    </dgm:pt>
    <dgm:pt modelId="{7B8D1B1E-2DC6-48DD-B902-A65315A86F39}" type="parTrans" cxnId="{13AE9895-75E1-4B6F-BFE6-C78732A379C9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8D7E9A1E-87DF-40EA-90D8-B0F3BD1E6616}" type="sibTrans" cxnId="{13AE9895-75E1-4B6F-BFE6-C78732A379C9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672AE5AE-7F80-4ACE-B281-270D514220E8}" type="pres">
      <dgm:prSet presAssocID="{183C58DB-0AFE-4766-A2C4-B5AF2185DA16}" presName="root" presStyleCnt="0">
        <dgm:presLayoutVars>
          <dgm:dir/>
          <dgm:resizeHandles val="exact"/>
        </dgm:presLayoutVars>
      </dgm:prSet>
      <dgm:spPr/>
    </dgm:pt>
    <dgm:pt modelId="{4B70810D-E253-47EF-8B00-CCDDAC128756}" type="pres">
      <dgm:prSet presAssocID="{6B0F2137-8D68-42F1-A114-01B5A3551B57}" presName="compNode" presStyleCnt="0"/>
      <dgm:spPr/>
    </dgm:pt>
    <dgm:pt modelId="{EB7E2E10-E739-4026-BE49-1CA29913642F}" type="pres">
      <dgm:prSet presAssocID="{6B0F2137-8D68-42F1-A114-01B5A3551B57}" presName="iconBgRect" presStyleLbl="bgShp" presStyleIdx="0" presStyleCnt="4"/>
      <dgm:spPr/>
    </dgm:pt>
    <dgm:pt modelId="{52837A97-01C5-49E0-9306-D150BA1A377C}" type="pres">
      <dgm:prSet presAssocID="{6B0F2137-8D68-42F1-A114-01B5A3551B5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D9C45956-9445-45B0-8B78-A20D791FAFD9}" type="pres">
      <dgm:prSet presAssocID="{6B0F2137-8D68-42F1-A114-01B5A3551B57}" presName="spaceRect" presStyleCnt="0"/>
      <dgm:spPr/>
    </dgm:pt>
    <dgm:pt modelId="{01DDE322-EE54-49F0-B43C-E7CB1AB4E6C4}" type="pres">
      <dgm:prSet presAssocID="{6B0F2137-8D68-42F1-A114-01B5A3551B57}" presName="textRect" presStyleLbl="revTx" presStyleIdx="0" presStyleCnt="4">
        <dgm:presLayoutVars>
          <dgm:chMax val="1"/>
          <dgm:chPref val="1"/>
        </dgm:presLayoutVars>
      </dgm:prSet>
      <dgm:spPr/>
    </dgm:pt>
    <dgm:pt modelId="{1234E2A7-A795-407A-8ABC-7784B6A905F3}" type="pres">
      <dgm:prSet presAssocID="{C22CB062-FBD4-4B15-8FA6-CBD005954E20}" presName="sibTrans" presStyleCnt="0"/>
      <dgm:spPr/>
    </dgm:pt>
    <dgm:pt modelId="{78AD304B-FBED-4DD5-8A21-82FA7963582B}" type="pres">
      <dgm:prSet presAssocID="{361B6509-357E-46CB-BF0F-79DBA55852B2}" presName="compNode" presStyleCnt="0"/>
      <dgm:spPr/>
    </dgm:pt>
    <dgm:pt modelId="{A2208FF9-EB55-478F-B053-8324DB655BD5}" type="pres">
      <dgm:prSet presAssocID="{361B6509-357E-46CB-BF0F-79DBA55852B2}" presName="iconBgRect" presStyleLbl="bgShp" presStyleIdx="1" presStyleCnt="4"/>
      <dgm:spPr/>
    </dgm:pt>
    <dgm:pt modelId="{334B243F-ED6A-4658-BA07-E1EBF38D6BC9}" type="pres">
      <dgm:prSet presAssocID="{361B6509-357E-46CB-BF0F-79DBA55852B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C73F0140-6846-47AF-B2B1-98BA29131350}" type="pres">
      <dgm:prSet presAssocID="{361B6509-357E-46CB-BF0F-79DBA55852B2}" presName="spaceRect" presStyleCnt="0"/>
      <dgm:spPr/>
    </dgm:pt>
    <dgm:pt modelId="{C5D0926F-4D6F-43C5-8C64-0021A23ADE18}" type="pres">
      <dgm:prSet presAssocID="{361B6509-357E-46CB-BF0F-79DBA55852B2}" presName="textRect" presStyleLbl="revTx" presStyleIdx="1" presStyleCnt="4">
        <dgm:presLayoutVars>
          <dgm:chMax val="1"/>
          <dgm:chPref val="1"/>
        </dgm:presLayoutVars>
      </dgm:prSet>
      <dgm:spPr/>
    </dgm:pt>
    <dgm:pt modelId="{B9FB8804-F043-4C04-A59E-9776A2D12F23}" type="pres">
      <dgm:prSet presAssocID="{4ECA2F55-96EF-4F08-82D8-29DBF54B539B}" presName="sibTrans" presStyleCnt="0"/>
      <dgm:spPr/>
    </dgm:pt>
    <dgm:pt modelId="{3CEBB529-5288-4A01-BA87-858B23894741}" type="pres">
      <dgm:prSet presAssocID="{19D9FC4F-C38F-4F19-8132-DD861E3DCAA5}" presName="compNode" presStyleCnt="0"/>
      <dgm:spPr/>
    </dgm:pt>
    <dgm:pt modelId="{B7D6AEC1-3FEE-41A1-AC4E-948657F6F7FD}" type="pres">
      <dgm:prSet presAssocID="{19D9FC4F-C38F-4F19-8132-DD861E3DCAA5}" presName="iconBgRect" presStyleLbl="bgShp" presStyleIdx="2" presStyleCnt="4"/>
      <dgm:spPr/>
    </dgm:pt>
    <dgm:pt modelId="{F306FAC0-6AC4-47B1-A446-E7F908C7AFD5}" type="pres">
      <dgm:prSet presAssocID="{19D9FC4F-C38F-4F19-8132-DD861E3DCAA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A18F9EF4-DA2F-4F27-9E23-61E0375D1791}" type="pres">
      <dgm:prSet presAssocID="{19D9FC4F-C38F-4F19-8132-DD861E3DCAA5}" presName="spaceRect" presStyleCnt="0"/>
      <dgm:spPr/>
    </dgm:pt>
    <dgm:pt modelId="{94A2BC9D-835F-4FEC-A045-7BD712D91CC6}" type="pres">
      <dgm:prSet presAssocID="{19D9FC4F-C38F-4F19-8132-DD861E3DCAA5}" presName="textRect" presStyleLbl="revTx" presStyleIdx="2" presStyleCnt="4">
        <dgm:presLayoutVars>
          <dgm:chMax val="1"/>
          <dgm:chPref val="1"/>
        </dgm:presLayoutVars>
      </dgm:prSet>
      <dgm:spPr/>
    </dgm:pt>
    <dgm:pt modelId="{38CA80A6-8124-47EC-9563-8F26882B996D}" type="pres">
      <dgm:prSet presAssocID="{DD49B660-F499-4A45-89A6-304A66A3A36B}" presName="sibTrans" presStyleCnt="0"/>
      <dgm:spPr/>
    </dgm:pt>
    <dgm:pt modelId="{5AC81F9B-E39E-46A6-86F8-8EC5D3D8B027}" type="pres">
      <dgm:prSet presAssocID="{25DD511A-C89C-460A-9C0E-4AE5B60FED4C}" presName="compNode" presStyleCnt="0"/>
      <dgm:spPr/>
    </dgm:pt>
    <dgm:pt modelId="{37EDC19C-EDC0-44AE-8F4E-47918868FD16}" type="pres">
      <dgm:prSet presAssocID="{25DD511A-C89C-460A-9C0E-4AE5B60FED4C}" presName="iconBgRect" presStyleLbl="bgShp" presStyleIdx="3" presStyleCnt="4"/>
      <dgm:spPr/>
    </dgm:pt>
    <dgm:pt modelId="{6F7639D3-537A-469E-B16E-94C9387F1640}" type="pres">
      <dgm:prSet presAssocID="{25DD511A-C89C-460A-9C0E-4AE5B60FED4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64B8A1D1-0D30-4392-A654-D79D449B6CB7}" type="pres">
      <dgm:prSet presAssocID="{25DD511A-C89C-460A-9C0E-4AE5B60FED4C}" presName="spaceRect" presStyleCnt="0"/>
      <dgm:spPr/>
    </dgm:pt>
    <dgm:pt modelId="{B60AB475-6EB9-435B-83B4-CF386F88E63F}" type="pres">
      <dgm:prSet presAssocID="{25DD511A-C89C-460A-9C0E-4AE5B60FED4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A887906-E58F-4185-9A3B-C0955A284C7E}" type="presOf" srcId="{19D9FC4F-C38F-4F19-8132-DD861E3DCAA5}" destId="{94A2BC9D-835F-4FEC-A045-7BD712D91CC6}" srcOrd="0" destOrd="0" presId="urn:microsoft.com/office/officeart/2018/5/layout/IconCircleLabelList"/>
    <dgm:cxn modelId="{7A8BD530-C7FA-4C5A-A4C9-586160C91004}" type="presOf" srcId="{361B6509-357E-46CB-BF0F-79DBA55852B2}" destId="{C5D0926F-4D6F-43C5-8C64-0021A23ADE18}" srcOrd="0" destOrd="0" presId="urn:microsoft.com/office/officeart/2018/5/layout/IconCircleLabelList"/>
    <dgm:cxn modelId="{DBAC157E-03C5-4F1B-89C1-378C8F9054F7}" srcId="{183C58DB-0AFE-4766-A2C4-B5AF2185DA16}" destId="{361B6509-357E-46CB-BF0F-79DBA55852B2}" srcOrd="1" destOrd="0" parTransId="{0C8870C6-DF86-4B3B-96CF-D2D14E55B306}" sibTransId="{4ECA2F55-96EF-4F08-82D8-29DBF54B539B}"/>
    <dgm:cxn modelId="{13AE9895-75E1-4B6F-BFE6-C78732A379C9}" srcId="{183C58DB-0AFE-4766-A2C4-B5AF2185DA16}" destId="{25DD511A-C89C-460A-9C0E-4AE5B60FED4C}" srcOrd="3" destOrd="0" parTransId="{7B8D1B1E-2DC6-48DD-B902-A65315A86F39}" sibTransId="{8D7E9A1E-87DF-40EA-90D8-B0F3BD1E6616}"/>
    <dgm:cxn modelId="{49F25CA8-E9C7-4418-B4BB-B2DBAD8BF0B0}" type="presOf" srcId="{6B0F2137-8D68-42F1-A114-01B5A3551B57}" destId="{01DDE322-EE54-49F0-B43C-E7CB1AB4E6C4}" srcOrd="0" destOrd="0" presId="urn:microsoft.com/office/officeart/2018/5/layout/IconCircleLabelList"/>
    <dgm:cxn modelId="{C17CEFB8-7200-4D63-9290-EEF08DAF8FBA}" srcId="{183C58DB-0AFE-4766-A2C4-B5AF2185DA16}" destId="{19D9FC4F-C38F-4F19-8132-DD861E3DCAA5}" srcOrd="2" destOrd="0" parTransId="{D5FB5190-EE28-44D9-830E-EEDB40DD0980}" sibTransId="{DD49B660-F499-4A45-89A6-304A66A3A36B}"/>
    <dgm:cxn modelId="{432FADC4-3A6E-4769-AC4F-2C9077CF64C0}" type="presOf" srcId="{183C58DB-0AFE-4766-A2C4-B5AF2185DA16}" destId="{672AE5AE-7F80-4ACE-B281-270D514220E8}" srcOrd="0" destOrd="0" presId="urn:microsoft.com/office/officeart/2018/5/layout/IconCircleLabelList"/>
    <dgm:cxn modelId="{493403E7-C4DA-48EB-88F7-56E19428328C}" type="presOf" srcId="{25DD511A-C89C-460A-9C0E-4AE5B60FED4C}" destId="{B60AB475-6EB9-435B-83B4-CF386F88E63F}" srcOrd="0" destOrd="0" presId="urn:microsoft.com/office/officeart/2018/5/layout/IconCircleLabelList"/>
    <dgm:cxn modelId="{DDAD79F9-CAD1-4642-B9A6-DE4DFA2F6069}" srcId="{183C58DB-0AFE-4766-A2C4-B5AF2185DA16}" destId="{6B0F2137-8D68-42F1-A114-01B5A3551B57}" srcOrd="0" destOrd="0" parTransId="{861A6945-5489-424E-9A1D-1D4E215C99C1}" sibTransId="{C22CB062-FBD4-4B15-8FA6-CBD005954E20}"/>
    <dgm:cxn modelId="{217B5F34-3C6D-4624-AA68-818F74570021}" type="presParOf" srcId="{672AE5AE-7F80-4ACE-B281-270D514220E8}" destId="{4B70810D-E253-47EF-8B00-CCDDAC128756}" srcOrd="0" destOrd="0" presId="urn:microsoft.com/office/officeart/2018/5/layout/IconCircleLabelList"/>
    <dgm:cxn modelId="{1183E687-D86C-42AA-BFBC-8D122AB5858E}" type="presParOf" srcId="{4B70810D-E253-47EF-8B00-CCDDAC128756}" destId="{EB7E2E10-E739-4026-BE49-1CA29913642F}" srcOrd="0" destOrd="0" presId="urn:microsoft.com/office/officeart/2018/5/layout/IconCircleLabelList"/>
    <dgm:cxn modelId="{0142FBD2-EF46-4569-9F62-E2910141AFA7}" type="presParOf" srcId="{4B70810D-E253-47EF-8B00-CCDDAC128756}" destId="{52837A97-01C5-49E0-9306-D150BA1A377C}" srcOrd="1" destOrd="0" presId="urn:microsoft.com/office/officeart/2018/5/layout/IconCircleLabelList"/>
    <dgm:cxn modelId="{D198673A-76B8-4022-884D-A4C7637954FE}" type="presParOf" srcId="{4B70810D-E253-47EF-8B00-CCDDAC128756}" destId="{D9C45956-9445-45B0-8B78-A20D791FAFD9}" srcOrd="2" destOrd="0" presId="urn:microsoft.com/office/officeart/2018/5/layout/IconCircleLabelList"/>
    <dgm:cxn modelId="{92C11D72-940C-4046-B561-4FD70A00E74B}" type="presParOf" srcId="{4B70810D-E253-47EF-8B00-CCDDAC128756}" destId="{01DDE322-EE54-49F0-B43C-E7CB1AB4E6C4}" srcOrd="3" destOrd="0" presId="urn:microsoft.com/office/officeart/2018/5/layout/IconCircleLabelList"/>
    <dgm:cxn modelId="{EE507185-CE20-429D-B186-7FE295F60D27}" type="presParOf" srcId="{672AE5AE-7F80-4ACE-B281-270D514220E8}" destId="{1234E2A7-A795-407A-8ABC-7784B6A905F3}" srcOrd="1" destOrd="0" presId="urn:microsoft.com/office/officeart/2018/5/layout/IconCircleLabelList"/>
    <dgm:cxn modelId="{B23CCDE8-72D4-42E4-9C3C-65EE2338CBDC}" type="presParOf" srcId="{672AE5AE-7F80-4ACE-B281-270D514220E8}" destId="{78AD304B-FBED-4DD5-8A21-82FA7963582B}" srcOrd="2" destOrd="0" presId="urn:microsoft.com/office/officeart/2018/5/layout/IconCircleLabelList"/>
    <dgm:cxn modelId="{D6442E18-9661-4811-AE17-E5A8892CE59A}" type="presParOf" srcId="{78AD304B-FBED-4DD5-8A21-82FA7963582B}" destId="{A2208FF9-EB55-478F-B053-8324DB655BD5}" srcOrd="0" destOrd="0" presId="urn:microsoft.com/office/officeart/2018/5/layout/IconCircleLabelList"/>
    <dgm:cxn modelId="{D284EB4E-ADC8-4B1E-BD8B-E6B78DF01C60}" type="presParOf" srcId="{78AD304B-FBED-4DD5-8A21-82FA7963582B}" destId="{334B243F-ED6A-4658-BA07-E1EBF38D6BC9}" srcOrd="1" destOrd="0" presId="urn:microsoft.com/office/officeart/2018/5/layout/IconCircleLabelList"/>
    <dgm:cxn modelId="{067110BA-470F-4600-A105-5004FEB0B6A1}" type="presParOf" srcId="{78AD304B-FBED-4DD5-8A21-82FA7963582B}" destId="{C73F0140-6846-47AF-B2B1-98BA29131350}" srcOrd="2" destOrd="0" presId="urn:microsoft.com/office/officeart/2018/5/layout/IconCircleLabelList"/>
    <dgm:cxn modelId="{1DE6D1ED-537B-4BF2-A5A0-D512508A0F61}" type="presParOf" srcId="{78AD304B-FBED-4DD5-8A21-82FA7963582B}" destId="{C5D0926F-4D6F-43C5-8C64-0021A23ADE18}" srcOrd="3" destOrd="0" presId="urn:microsoft.com/office/officeart/2018/5/layout/IconCircleLabelList"/>
    <dgm:cxn modelId="{DED31F40-477D-4AA3-BED2-FE2B8F627B5F}" type="presParOf" srcId="{672AE5AE-7F80-4ACE-B281-270D514220E8}" destId="{B9FB8804-F043-4C04-A59E-9776A2D12F23}" srcOrd="3" destOrd="0" presId="urn:microsoft.com/office/officeart/2018/5/layout/IconCircleLabelList"/>
    <dgm:cxn modelId="{98A946D2-A7A1-4E35-B7F6-1A97C63A3242}" type="presParOf" srcId="{672AE5AE-7F80-4ACE-B281-270D514220E8}" destId="{3CEBB529-5288-4A01-BA87-858B23894741}" srcOrd="4" destOrd="0" presId="urn:microsoft.com/office/officeart/2018/5/layout/IconCircleLabelList"/>
    <dgm:cxn modelId="{9D398EE3-535C-4681-89EF-470699E8D476}" type="presParOf" srcId="{3CEBB529-5288-4A01-BA87-858B23894741}" destId="{B7D6AEC1-3FEE-41A1-AC4E-948657F6F7FD}" srcOrd="0" destOrd="0" presId="urn:microsoft.com/office/officeart/2018/5/layout/IconCircleLabelList"/>
    <dgm:cxn modelId="{523416BD-04F7-446B-9614-3A020DAFC68F}" type="presParOf" srcId="{3CEBB529-5288-4A01-BA87-858B23894741}" destId="{F306FAC0-6AC4-47B1-A446-E7F908C7AFD5}" srcOrd="1" destOrd="0" presId="urn:microsoft.com/office/officeart/2018/5/layout/IconCircleLabelList"/>
    <dgm:cxn modelId="{CE3D7F53-4ECF-4171-8B83-334487452E13}" type="presParOf" srcId="{3CEBB529-5288-4A01-BA87-858B23894741}" destId="{A18F9EF4-DA2F-4F27-9E23-61E0375D1791}" srcOrd="2" destOrd="0" presId="urn:microsoft.com/office/officeart/2018/5/layout/IconCircleLabelList"/>
    <dgm:cxn modelId="{7ABE5997-0CD7-42F2-B8F3-EEB00A74555E}" type="presParOf" srcId="{3CEBB529-5288-4A01-BA87-858B23894741}" destId="{94A2BC9D-835F-4FEC-A045-7BD712D91CC6}" srcOrd="3" destOrd="0" presId="urn:microsoft.com/office/officeart/2018/5/layout/IconCircleLabelList"/>
    <dgm:cxn modelId="{84052387-43BC-4EDE-AF74-7B7134524E9B}" type="presParOf" srcId="{672AE5AE-7F80-4ACE-B281-270D514220E8}" destId="{38CA80A6-8124-47EC-9563-8F26882B996D}" srcOrd="5" destOrd="0" presId="urn:microsoft.com/office/officeart/2018/5/layout/IconCircleLabelList"/>
    <dgm:cxn modelId="{C9977B59-F64B-4FCB-980E-9928C24F33EB}" type="presParOf" srcId="{672AE5AE-7F80-4ACE-B281-270D514220E8}" destId="{5AC81F9B-E39E-46A6-86F8-8EC5D3D8B027}" srcOrd="6" destOrd="0" presId="urn:microsoft.com/office/officeart/2018/5/layout/IconCircleLabelList"/>
    <dgm:cxn modelId="{7EA926EC-0CD3-4055-8214-6C0C34490664}" type="presParOf" srcId="{5AC81F9B-E39E-46A6-86F8-8EC5D3D8B027}" destId="{37EDC19C-EDC0-44AE-8F4E-47918868FD16}" srcOrd="0" destOrd="0" presId="urn:microsoft.com/office/officeart/2018/5/layout/IconCircleLabelList"/>
    <dgm:cxn modelId="{1B99685F-61C1-4B31-A7E6-B9BF7E4C7E6A}" type="presParOf" srcId="{5AC81F9B-E39E-46A6-86F8-8EC5D3D8B027}" destId="{6F7639D3-537A-469E-B16E-94C9387F1640}" srcOrd="1" destOrd="0" presId="urn:microsoft.com/office/officeart/2018/5/layout/IconCircleLabelList"/>
    <dgm:cxn modelId="{B5210449-B5A8-4E13-BF1F-55DBBB23BA7F}" type="presParOf" srcId="{5AC81F9B-E39E-46A6-86F8-8EC5D3D8B027}" destId="{64B8A1D1-0D30-4392-A654-D79D449B6CB7}" srcOrd="2" destOrd="0" presId="urn:microsoft.com/office/officeart/2018/5/layout/IconCircleLabelList"/>
    <dgm:cxn modelId="{46E09C33-68EE-42A9-A411-6567CAA19020}" type="presParOf" srcId="{5AC81F9B-E39E-46A6-86F8-8EC5D3D8B027}" destId="{B60AB475-6EB9-435B-83B4-CF386F88E63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FDA072-77F2-41E0-BE1D-A9B0B1E4BE14}" type="doc">
      <dgm:prSet loTypeId="urn:microsoft.com/office/officeart/2005/8/layout/gear1" loCatId="relationship" qsTypeId="urn:microsoft.com/office/officeart/2005/8/quickstyle/simple5" qsCatId="simple" csTypeId="urn:microsoft.com/office/officeart/2005/8/colors/colorful1" csCatId="colorful" phldr="1"/>
      <dgm:spPr/>
    </dgm:pt>
    <dgm:pt modelId="{24476E62-9EA7-44FD-9D21-0ADF9052F050}">
      <dgm:prSet phldrT="[Text]"/>
      <dgm:spPr/>
      <dgm:t>
        <a:bodyPr/>
        <a:lstStyle/>
        <a:p>
          <a:r>
            <a:rPr lang="en-US" dirty="0"/>
            <a:t>BEBAS LIGNIN</a:t>
          </a:r>
          <a:endParaRPr lang="en-ID" dirty="0"/>
        </a:p>
      </dgm:t>
    </dgm:pt>
    <dgm:pt modelId="{BDB3C24D-CF6A-4487-88BB-8C2A89D3A822}" type="parTrans" cxnId="{C4ACF0F7-F4C8-47DB-8F1C-55EF67DF3771}">
      <dgm:prSet/>
      <dgm:spPr/>
      <dgm:t>
        <a:bodyPr/>
        <a:lstStyle/>
        <a:p>
          <a:endParaRPr lang="en-ID"/>
        </a:p>
      </dgm:t>
    </dgm:pt>
    <dgm:pt modelId="{F28C704F-2D27-43B0-A2A0-5C40C05014B0}" type="sibTrans" cxnId="{C4ACF0F7-F4C8-47DB-8F1C-55EF67DF3771}">
      <dgm:prSet/>
      <dgm:spPr/>
      <dgm:t>
        <a:bodyPr/>
        <a:lstStyle/>
        <a:p>
          <a:endParaRPr lang="en-ID"/>
        </a:p>
      </dgm:t>
    </dgm:pt>
    <dgm:pt modelId="{3845724E-4240-43C0-B630-75AE47B1FFD5}">
      <dgm:prSet phldrT="[Text]"/>
      <dgm:spPr/>
      <dgm:t>
        <a:bodyPr/>
        <a:lstStyle/>
        <a:p>
          <a:r>
            <a:rPr lang="en-US" dirty="0"/>
            <a:t>PH NETRAL</a:t>
          </a:r>
          <a:endParaRPr lang="en-ID" dirty="0"/>
        </a:p>
      </dgm:t>
    </dgm:pt>
    <dgm:pt modelId="{3524637A-7EE6-49F4-8907-DD50F3BA0943}" type="parTrans" cxnId="{F2A53F91-1AE7-4309-9725-CD36121C4A5A}">
      <dgm:prSet/>
      <dgm:spPr/>
      <dgm:t>
        <a:bodyPr/>
        <a:lstStyle/>
        <a:p>
          <a:endParaRPr lang="en-ID"/>
        </a:p>
      </dgm:t>
    </dgm:pt>
    <dgm:pt modelId="{F29BA3E2-B635-4167-80FE-DAD80585C3DD}" type="sibTrans" cxnId="{F2A53F91-1AE7-4309-9725-CD36121C4A5A}">
      <dgm:prSet/>
      <dgm:spPr/>
      <dgm:t>
        <a:bodyPr/>
        <a:lstStyle/>
        <a:p>
          <a:endParaRPr lang="en-ID"/>
        </a:p>
      </dgm:t>
    </dgm:pt>
    <dgm:pt modelId="{D82485DC-9CB4-4A78-9698-2A2AE727CC0C}">
      <dgm:prSet phldrT="[Text]"/>
      <dgm:spPr/>
      <dgm:t>
        <a:bodyPr/>
        <a:lstStyle/>
        <a:p>
          <a:r>
            <a:rPr lang="en-US" dirty="0"/>
            <a:t>BEBAS SULFUR</a:t>
          </a:r>
          <a:endParaRPr lang="en-ID" dirty="0"/>
        </a:p>
      </dgm:t>
    </dgm:pt>
    <dgm:pt modelId="{5E9AD568-3ED5-4D52-8C7D-A8D65DA5DCD1}" type="parTrans" cxnId="{5DC0CD16-320D-4B27-BBDB-2090E0C469F9}">
      <dgm:prSet/>
      <dgm:spPr/>
      <dgm:t>
        <a:bodyPr/>
        <a:lstStyle/>
        <a:p>
          <a:endParaRPr lang="en-ID"/>
        </a:p>
      </dgm:t>
    </dgm:pt>
    <dgm:pt modelId="{E5614858-B3AB-4BC4-8136-05794507BFF2}" type="sibTrans" cxnId="{5DC0CD16-320D-4B27-BBDB-2090E0C469F9}">
      <dgm:prSet/>
      <dgm:spPr/>
      <dgm:t>
        <a:bodyPr/>
        <a:lstStyle/>
        <a:p>
          <a:endParaRPr lang="en-ID"/>
        </a:p>
      </dgm:t>
    </dgm:pt>
    <dgm:pt modelId="{72757AF1-F07A-43BF-B977-76FD99C42FA3}" type="pres">
      <dgm:prSet presAssocID="{A0FDA072-77F2-41E0-BE1D-A9B0B1E4BE1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4B2DF22-A0BA-4E26-BB14-77D399B68F20}" type="pres">
      <dgm:prSet presAssocID="{24476E62-9EA7-44FD-9D21-0ADF9052F050}" presName="gear1" presStyleLbl="node1" presStyleIdx="0" presStyleCnt="3">
        <dgm:presLayoutVars>
          <dgm:chMax val="1"/>
          <dgm:bulletEnabled val="1"/>
        </dgm:presLayoutVars>
      </dgm:prSet>
      <dgm:spPr/>
    </dgm:pt>
    <dgm:pt modelId="{96DF2BF7-77C5-4D64-9778-749790D33AE8}" type="pres">
      <dgm:prSet presAssocID="{24476E62-9EA7-44FD-9D21-0ADF9052F050}" presName="gear1srcNode" presStyleLbl="node1" presStyleIdx="0" presStyleCnt="3"/>
      <dgm:spPr/>
    </dgm:pt>
    <dgm:pt modelId="{A3CDC000-EEE7-4BBF-A77C-239BF45BB491}" type="pres">
      <dgm:prSet presAssocID="{24476E62-9EA7-44FD-9D21-0ADF9052F050}" presName="gear1dstNode" presStyleLbl="node1" presStyleIdx="0" presStyleCnt="3"/>
      <dgm:spPr/>
    </dgm:pt>
    <dgm:pt modelId="{ED7784CB-DC4D-4840-9F77-8BC77D1B0504}" type="pres">
      <dgm:prSet presAssocID="{D82485DC-9CB4-4A78-9698-2A2AE727CC0C}" presName="gear2" presStyleLbl="node1" presStyleIdx="1" presStyleCnt="3">
        <dgm:presLayoutVars>
          <dgm:chMax val="1"/>
          <dgm:bulletEnabled val="1"/>
        </dgm:presLayoutVars>
      </dgm:prSet>
      <dgm:spPr/>
    </dgm:pt>
    <dgm:pt modelId="{75E991E6-0CF3-4026-93E1-3602B5BC6CB5}" type="pres">
      <dgm:prSet presAssocID="{D82485DC-9CB4-4A78-9698-2A2AE727CC0C}" presName="gear2srcNode" presStyleLbl="node1" presStyleIdx="1" presStyleCnt="3"/>
      <dgm:spPr/>
    </dgm:pt>
    <dgm:pt modelId="{B3689CDE-F5DC-42A9-BED1-A8DE5AB07422}" type="pres">
      <dgm:prSet presAssocID="{D82485DC-9CB4-4A78-9698-2A2AE727CC0C}" presName="gear2dstNode" presStyleLbl="node1" presStyleIdx="1" presStyleCnt="3"/>
      <dgm:spPr/>
    </dgm:pt>
    <dgm:pt modelId="{025C3B48-9C58-4820-AA9A-E6349BDEA9AF}" type="pres">
      <dgm:prSet presAssocID="{3845724E-4240-43C0-B630-75AE47B1FFD5}" presName="gear3" presStyleLbl="node1" presStyleIdx="2" presStyleCnt="3"/>
      <dgm:spPr/>
    </dgm:pt>
    <dgm:pt modelId="{9DD8D917-C6C4-465B-B04E-9EAAEF820BC3}" type="pres">
      <dgm:prSet presAssocID="{3845724E-4240-43C0-B630-75AE47B1FFD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E1C565C-BFB3-4D06-800E-4F96D8496B2B}" type="pres">
      <dgm:prSet presAssocID="{3845724E-4240-43C0-B630-75AE47B1FFD5}" presName="gear3srcNode" presStyleLbl="node1" presStyleIdx="2" presStyleCnt="3"/>
      <dgm:spPr/>
    </dgm:pt>
    <dgm:pt modelId="{F291E410-C85D-4B15-AA8A-9CE7A102114D}" type="pres">
      <dgm:prSet presAssocID="{3845724E-4240-43C0-B630-75AE47B1FFD5}" presName="gear3dstNode" presStyleLbl="node1" presStyleIdx="2" presStyleCnt="3"/>
      <dgm:spPr/>
    </dgm:pt>
    <dgm:pt modelId="{4FD9E0CA-C79D-416E-913F-2B50BF0CB353}" type="pres">
      <dgm:prSet presAssocID="{F28C704F-2D27-43B0-A2A0-5C40C05014B0}" presName="connector1" presStyleLbl="sibTrans2D1" presStyleIdx="0" presStyleCnt="3"/>
      <dgm:spPr/>
    </dgm:pt>
    <dgm:pt modelId="{41B0A9EB-30CF-4DAD-892A-2F4021A7DDEF}" type="pres">
      <dgm:prSet presAssocID="{E5614858-B3AB-4BC4-8136-05794507BFF2}" presName="connector2" presStyleLbl="sibTrans2D1" presStyleIdx="1" presStyleCnt="3"/>
      <dgm:spPr/>
    </dgm:pt>
    <dgm:pt modelId="{C2F540D3-8240-4890-A0B3-0AE0FBABA85F}" type="pres">
      <dgm:prSet presAssocID="{F29BA3E2-B635-4167-80FE-DAD80585C3DD}" presName="connector3" presStyleLbl="sibTrans2D1" presStyleIdx="2" presStyleCnt="3"/>
      <dgm:spPr/>
    </dgm:pt>
  </dgm:ptLst>
  <dgm:cxnLst>
    <dgm:cxn modelId="{C10B0B09-0FC5-4243-9645-043B426FA005}" type="presOf" srcId="{24476E62-9EA7-44FD-9D21-0ADF9052F050}" destId="{A3CDC000-EEE7-4BBF-A77C-239BF45BB491}" srcOrd="2" destOrd="0" presId="urn:microsoft.com/office/officeart/2005/8/layout/gear1"/>
    <dgm:cxn modelId="{5DC0CD16-320D-4B27-BBDB-2090E0C469F9}" srcId="{A0FDA072-77F2-41E0-BE1D-A9B0B1E4BE14}" destId="{D82485DC-9CB4-4A78-9698-2A2AE727CC0C}" srcOrd="1" destOrd="0" parTransId="{5E9AD568-3ED5-4D52-8C7D-A8D65DA5DCD1}" sibTransId="{E5614858-B3AB-4BC4-8136-05794507BFF2}"/>
    <dgm:cxn modelId="{CCDFA317-A3F2-477C-8C15-7EF5A69543AD}" type="presOf" srcId="{D82485DC-9CB4-4A78-9698-2A2AE727CC0C}" destId="{ED7784CB-DC4D-4840-9F77-8BC77D1B0504}" srcOrd="0" destOrd="0" presId="urn:microsoft.com/office/officeart/2005/8/layout/gear1"/>
    <dgm:cxn modelId="{5D562B22-6349-4392-AB7B-10C79E1544ED}" type="presOf" srcId="{E5614858-B3AB-4BC4-8136-05794507BFF2}" destId="{41B0A9EB-30CF-4DAD-892A-2F4021A7DDEF}" srcOrd="0" destOrd="0" presId="urn:microsoft.com/office/officeart/2005/8/layout/gear1"/>
    <dgm:cxn modelId="{CF42F423-BADE-471B-8338-EC8F577F49D1}" type="presOf" srcId="{D82485DC-9CB4-4A78-9698-2A2AE727CC0C}" destId="{75E991E6-0CF3-4026-93E1-3602B5BC6CB5}" srcOrd="1" destOrd="0" presId="urn:microsoft.com/office/officeart/2005/8/layout/gear1"/>
    <dgm:cxn modelId="{4D16CA78-6548-47BE-B843-69CC532F670C}" type="presOf" srcId="{D82485DC-9CB4-4A78-9698-2A2AE727CC0C}" destId="{B3689CDE-F5DC-42A9-BED1-A8DE5AB07422}" srcOrd="2" destOrd="0" presId="urn:microsoft.com/office/officeart/2005/8/layout/gear1"/>
    <dgm:cxn modelId="{1123DF5A-D0F3-410E-80AF-1703E8C8A0B1}" type="presOf" srcId="{F29BA3E2-B635-4167-80FE-DAD80585C3DD}" destId="{C2F540D3-8240-4890-A0B3-0AE0FBABA85F}" srcOrd="0" destOrd="0" presId="urn:microsoft.com/office/officeart/2005/8/layout/gear1"/>
    <dgm:cxn modelId="{F2A53F91-1AE7-4309-9725-CD36121C4A5A}" srcId="{A0FDA072-77F2-41E0-BE1D-A9B0B1E4BE14}" destId="{3845724E-4240-43C0-B630-75AE47B1FFD5}" srcOrd="2" destOrd="0" parTransId="{3524637A-7EE6-49F4-8907-DD50F3BA0943}" sibTransId="{F29BA3E2-B635-4167-80FE-DAD80585C3DD}"/>
    <dgm:cxn modelId="{EAE0DD91-8C37-48E8-BA1E-E3969D52CCF4}" type="presOf" srcId="{F28C704F-2D27-43B0-A2A0-5C40C05014B0}" destId="{4FD9E0CA-C79D-416E-913F-2B50BF0CB353}" srcOrd="0" destOrd="0" presId="urn:microsoft.com/office/officeart/2005/8/layout/gear1"/>
    <dgm:cxn modelId="{31F652AC-A11E-42E3-A4E0-C4C61BBCA11F}" type="presOf" srcId="{A0FDA072-77F2-41E0-BE1D-A9B0B1E4BE14}" destId="{72757AF1-F07A-43BF-B977-76FD99C42FA3}" srcOrd="0" destOrd="0" presId="urn:microsoft.com/office/officeart/2005/8/layout/gear1"/>
    <dgm:cxn modelId="{A38A6BBE-5EF1-41EE-A65D-45192AFF2C2D}" type="presOf" srcId="{24476E62-9EA7-44FD-9D21-0ADF9052F050}" destId="{96DF2BF7-77C5-4D64-9778-749790D33AE8}" srcOrd="1" destOrd="0" presId="urn:microsoft.com/office/officeart/2005/8/layout/gear1"/>
    <dgm:cxn modelId="{A8DE74CF-9FBC-4CAE-9FBF-9AC52CDDEA98}" type="presOf" srcId="{3845724E-4240-43C0-B630-75AE47B1FFD5}" destId="{6E1C565C-BFB3-4D06-800E-4F96D8496B2B}" srcOrd="2" destOrd="0" presId="urn:microsoft.com/office/officeart/2005/8/layout/gear1"/>
    <dgm:cxn modelId="{0B59C7E2-A577-417D-B457-39795F20A062}" type="presOf" srcId="{3845724E-4240-43C0-B630-75AE47B1FFD5}" destId="{F291E410-C85D-4B15-AA8A-9CE7A102114D}" srcOrd="3" destOrd="0" presId="urn:microsoft.com/office/officeart/2005/8/layout/gear1"/>
    <dgm:cxn modelId="{E432DEE6-D5E5-44A9-9F5B-724F7E72255D}" type="presOf" srcId="{24476E62-9EA7-44FD-9D21-0ADF9052F050}" destId="{34B2DF22-A0BA-4E26-BB14-77D399B68F20}" srcOrd="0" destOrd="0" presId="urn:microsoft.com/office/officeart/2005/8/layout/gear1"/>
    <dgm:cxn modelId="{DE5035E8-8A5A-4026-BE20-9C04F84BB666}" type="presOf" srcId="{3845724E-4240-43C0-B630-75AE47B1FFD5}" destId="{025C3B48-9C58-4820-AA9A-E6349BDEA9AF}" srcOrd="0" destOrd="0" presId="urn:microsoft.com/office/officeart/2005/8/layout/gear1"/>
    <dgm:cxn modelId="{C4ACF0F7-F4C8-47DB-8F1C-55EF67DF3771}" srcId="{A0FDA072-77F2-41E0-BE1D-A9B0B1E4BE14}" destId="{24476E62-9EA7-44FD-9D21-0ADF9052F050}" srcOrd="0" destOrd="0" parTransId="{BDB3C24D-CF6A-4487-88BB-8C2A89D3A822}" sibTransId="{F28C704F-2D27-43B0-A2A0-5C40C05014B0}"/>
    <dgm:cxn modelId="{BA03FFFD-9137-4FE2-A1D6-AB9AB14005D5}" type="presOf" srcId="{3845724E-4240-43C0-B630-75AE47B1FFD5}" destId="{9DD8D917-C6C4-465B-B04E-9EAAEF820BC3}" srcOrd="1" destOrd="0" presId="urn:microsoft.com/office/officeart/2005/8/layout/gear1"/>
    <dgm:cxn modelId="{7499FB33-7ABA-4EA2-AA28-4729CB379AA0}" type="presParOf" srcId="{72757AF1-F07A-43BF-B977-76FD99C42FA3}" destId="{34B2DF22-A0BA-4E26-BB14-77D399B68F20}" srcOrd="0" destOrd="0" presId="urn:microsoft.com/office/officeart/2005/8/layout/gear1"/>
    <dgm:cxn modelId="{8370FC49-9B84-4CD8-BC24-9B23E46D82FF}" type="presParOf" srcId="{72757AF1-F07A-43BF-B977-76FD99C42FA3}" destId="{96DF2BF7-77C5-4D64-9778-749790D33AE8}" srcOrd="1" destOrd="0" presId="urn:microsoft.com/office/officeart/2005/8/layout/gear1"/>
    <dgm:cxn modelId="{A52FCC9B-93E8-43CF-99D6-DF996A4B9097}" type="presParOf" srcId="{72757AF1-F07A-43BF-B977-76FD99C42FA3}" destId="{A3CDC000-EEE7-4BBF-A77C-239BF45BB491}" srcOrd="2" destOrd="0" presId="urn:microsoft.com/office/officeart/2005/8/layout/gear1"/>
    <dgm:cxn modelId="{B7838BD3-66C7-4057-8D21-1B1F5D7FABB8}" type="presParOf" srcId="{72757AF1-F07A-43BF-B977-76FD99C42FA3}" destId="{ED7784CB-DC4D-4840-9F77-8BC77D1B0504}" srcOrd="3" destOrd="0" presId="urn:microsoft.com/office/officeart/2005/8/layout/gear1"/>
    <dgm:cxn modelId="{5CBDFC20-3FD6-4028-9B8D-8E2E9267C0B5}" type="presParOf" srcId="{72757AF1-F07A-43BF-B977-76FD99C42FA3}" destId="{75E991E6-0CF3-4026-93E1-3602B5BC6CB5}" srcOrd="4" destOrd="0" presId="urn:microsoft.com/office/officeart/2005/8/layout/gear1"/>
    <dgm:cxn modelId="{9D76ADB8-E2F9-4D47-885D-DB541CBC85CA}" type="presParOf" srcId="{72757AF1-F07A-43BF-B977-76FD99C42FA3}" destId="{B3689CDE-F5DC-42A9-BED1-A8DE5AB07422}" srcOrd="5" destOrd="0" presId="urn:microsoft.com/office/officeart/2005/8/layout/gear1"/>
    <dgm:cxn modelId="{CC40DECD-3DF1-4074-ADFB-A51D2577DD75}" type="presParOf" srcId="{72757AF1-F07A-43BF-B977-76FD99C42FA3}" destId="{025C3B48-9C58-4820-AA9A-E6349BDEA9AF}" srcOrd="6" destOrd="0" presId="urn:microsoft.com/office/officeart/2005/8/layout/gear1"/>
    <dgm:cxn modelId="{D812EE77-5BF5-4B6D-9786-C584CAA74027}" type="presParOf" srcId="{72757AF1-F07A-43BF-B977-76FD99C42FA3}" destId="{9DD8D917-C6C4-465B-B04E-9EAAEF820BC3}" srcOrd="7" destOrd="0" presId="urn:microsoft.com/office/officeart/2005/8/layout/gear1"/>
    <dgm:cxn modelId="{7F4F37BA-2115-48FA-8B12-760AECC4ECF0}" type="presParOf" srcId="{72757AF1-F07A-43BF-B977-76FD99C42FA3}" destId="{6E1C565C-BFB3-4D06-800E-4F96D8496B2B}" srcOrd="8" destOrd="0" presId="urn:microsoft.com/office/officeart/2005/8/layout/gear1"/>
    <dgm:cxn modelId="{B14D70E2-490D-4CC7-BD92-020CFFCF0533}" type="presParOf" srcId="{72757AF1-F07A-43BF-B977-76FD99C42FA3}" destId="{F291E410-C85D-4B15-AA8A-9CE7A102114D}" srcOrd="9" destOrd="0" presId="urn:microsoft.com/office/officeart/2005/8/layout/gear1"/>
    <dgm:cxn modelId="{E217C2CB-5769-43CA-B60B-C389A424F035}" type="presParOf" srcId="{72757AF1-F07A-43BF-B977-76FD99C42FA3}" destId="{4FD9E0CA-C79D-416E-913F-2B50BF0CB353}" srcOrd="10" destOrd="0" presId="urn:microsoft.com/office/officeart/2005/8/layout/gear1"/>
    <dgm:cxn modelId="{0DBEA2BA-5C07-418E-A620-B10F5860402F}" type="presParOf" srcId="{72757AF1-F07A-43BF-B977-76FD99C42FA3}" destId="{41B0A9EB-30CF-4DAD-892A-2F4021A7DDEF}" srcOrd="11" destOrd="0" presId="urn:microsoft.com/office/officeart/2005/8/layout/gear1"/>
    <dgm:cxn modelId="{7236909D-3183-45A4-8138-D44DFD213934}" type="presParOf" srcId="{72757AF1-F07A-43BF-B977-76FD99C42FA3}" destId="{C2F540D3-8240-4890-A0B3-0AE0FBABA85F}" srcOrd="12" destOrd="0" presId="urn:microsoft.com/office/officeart/2005/8/layout/gear1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2BDF4D-A288-4C9C-B285-05021D09D600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3D633B5-2B9F-4961-B729-1CAC51C2DBBC}">
      <dgm:prSet/>
      <dgm:spPr/>
      <dgm:t>
        <a:bodyPr/>
        <a:lstStyle/>
        <a:p>
          <a:r>
            <a:rPr lang="en-US">
              <a:latin typeface="Amasis MT Pro" panose="02040504050005020304" pitchFamily="18" charset="0"/>
            </a:rPr>
            <a:t>Perawatan Arsip Vital dimulai dari </a:t>
          </a:r>
          <a:r>
            <a:rPr lang="en-US" i="1">
              <a:latin typeface="Amasis MT Pro" panose="02040504050005020304" pitchFamily="18" charset="0"/>
            </a:rPr>
            <a:t>checklist </a:t>
          </a:r>
          <a:r>
            <a:rPr lang="en-US">
              <a:latin typeface="Amasis MT Pro" panose="02040504050005020304" pitchFamily="18" charset="0"/>
            </a:rPr>
            <a:t>identifikasi tingkat kerusakan arsip</a:t>
          </a:r>
        </a:p>
      </dgm:t>
    </dgm:pt>
    <dgm:pt modelId="{D0211F6E-D56E-4F03-A9B9-F94982BD1560}" type="parTrans" cxnId="{BBB26A0F-61E1-4CC1-BE1D-A831DCF41E90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5C6C0854-D34F-4716-900D-6C4F28D010C3}" type="sibTrans" cxnId="{BBB26A0F-61E1-4CC1-BE1D-A831DCF41E90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AD17A9D4-B5E9-458C-A09B-933433CA94FE}">
      <dgm:prSet/>
      <dgm:spPr/>
      <dgm:t>
        <a:bodyPr/>
        <a:lstStyle/>
        <a:p>
          <a:r>
            <a:rPr lang="en-US">
              <a:latin typeface="Amasis MT Pro" panose="02040504050005020304" pitchFamily="18" charset="0"/>
            </a:rPr>
            <a:t>Jenis rekomendasi perawatan arsip yang dipilih tergantung dari masa retensi arsip yang dimiliki dan tingkat kerusakan arsip tersebut</a:t>
          </a:r>
        </a:p>
      </dgm:t>
    </dgm:pt>
    <dgm:pt modelId="{1DBC4B81-D16B-4466-8879-7F856341D332}" type="parTrans" cxnId="{55272625-CDE4-4127-B093-3668AD0009F7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B0D7A12B-F99E-49BF-A931-8FAC41A0D72C}" type="sibTrans" cxnId="{55272625-CDE4-4127-B093-3668AD0009F7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2D24F90B-A409-4FFB-9135-0BA3D5F70D83}">
      <dgm:prSet/>
      <dgm:spPr/>
      <dgm:t>
        <a:bodyPr/>
        <a:lstStyle/>
        <a:p>
          <a:r>
            <a:rPr lang="en-US">
              <a:latin typeface="Amasis MT Pro" panose="02040504050005020304" pitchFamily="18" charset="0"/>
            </a:rPr>
            <a:t>Arsip vital yang juga sekaligus arsip statis hendaknya </a:t>
          </a:r>
          <a:r>
            <a:rPr lang="en-US" b="1">
              <a:latin typeface="Amasis MT Pro" panose="02040504050005020304" pitchFamily="18" charset="0"/>
            </a:rPr>
            <a:t>SELALU</a:t>
          </a:r>
          <a:r>
            <a:rPr lang="en-US">
              <a:latin typeface="Amasis MT Pro" panose="02040504050005020304" pitchFamily="18" charset="0"/>
            </a:rPr>
            <a:t> menjadi prioritas dalam rekomendasi pelaksanaan perawatan arsip</a:t>
          </a:r>
        </a:p>
      </dgm:t>
    </dgm:pt>
    <dgm:pt modelId="{BCA18FC8-60E3-470C-B000-C22FAC3E7E47}" type="parTrans" cxnId="{D2FCC0B0-DD2E-4B10-A7B1-DFC6FF9390A0}">
      <dgm:prSet/>
      <dgm:spPr/>
      <dgm:t>
        <a:bodyPr/>
        <a:lstStyle/>
        <a:p>
          <a:endParaRPr lang="en-US" sz="2000">
            <a:latin typeface="Amasis MT Pro" panose="02040504050005020304" pitchFamily="18" charset="0"/>
          </a:endParaRPr>
        </a:p>
      </dgm:t>
    </dgm:pt>
    <dgm:pt modelId="{9A05DC0B-1007-4E2B-AA3E-1D7190D8A936}" type="sibTrans" cxnId="{D2FCC0B0-DD2E-4B10-A7B1-DFC6FF9390A0}">
      <dgm:prSet/>
      <dgm:spPr/>
      <dgm:t>
        <a:bodyPr/>
        <a:lstStyle/>
        <a:p>
          <a:endParaRPr lang="en-US">
            <a:latin typeface="Amasis MT Pro" panose="02040504050005020304" pitchFamily="18" charset="0"/>
          </a:endParaRPr>
        </a:p>
      </dgm:t>
    </dgm:pt>
    <dgm:pt modelId="{EB3C908B-361D-48E5-86E1-C8C76C66573F}" type="pres">
      <dgm:prSet presAssocID="{3A2BDF4D-A288-4C9C-B285-05021D09D600}" presName="vert0" presStyleCnt="0">
        <dgm:presLayoutVars>
          <dgm:dir/>
          <dgm:animOne val="branch"/>
          <dgm:animLvl val="lvl"/>
        </dgm:presLayoutVars>
      </dgm:prSet>
      <dgm:spPr/>
    </dgm:pt>
    <dgm:pt modelId="{14432ECD-A8BF-4515-9583-BBBDCC69A486}" type="pres">
      <dgm:prSet presAssocID="{93D633B5-2B9F-4961-B729-1CAC51C2DBBC}" presName="thickLine" presStyleLbl="alignNode1" presStyleIdx="0" presStyleCnt="3"/>
      <dgm:spPr/>
    </dgm:pt>
    <dgm:pt modelId="{320FB3A1-706A-4815-8474-8C1DD1714FD8}" type="pres">
      <dgm:prSet presAssocID="{93D633B5-2B9F-4961-B729-1CAC51C2DBBC}" presName="horz1" presStyleCnt="0"/>
      <dgm:spPr/>
    </dgm:pt>
    <dgm:pt modelId="{BB97A752-27EC-462B-831E-C41C41CC3E3E}" type="pres">
      <dgm:prSet presAssocID="{93D633B5-2B9F-4961-B729-1CAC51C2DBBC}" presName="tx1" presStyleLbl="revTx" presStyleIdx="0" presStyleCnt="3"/>
      <dgm:spPr/>
    </dgm:pt>
    <dgm:pt modelId="{CB306456-3D36-4A76-9558-CE7CFD2F204A}" type="pres">
      <dgm:prSet presAssocID="{93D633B5-2B9F-4961-B729-1CAC51C2DBBC}" presName="vert1" presStyleCnt="0"/>
      <dgm:spPr/>
    </dgm:pt>
    <dgm:pt modelId="{283BB507-1BFA-4E07-B17E-98FCD88528C3}" type="pres">
      <dgm:prSet presAssocID="{AD17A9D4-B5E9-458C-A09B-933433CA94FE}" presName="thickLine" presStyleLbl="alignNode1" presStyleIdx="1" presStyleCnt="3"/>
      <dgm:spPr/>
    </dgm:pt>
    <dgm:pt modelId="{61682523-C20C-43D7-AD99-A7B985F2DF66}" type="pres">
      <dgm:prSet presAssocID="{AD17A9D4-B5E9-458C-A09B-933433CA94FE}" presName="horz1" presStyleCnt="0"/>
      <dgm:spPr/>
    </dgm:pt>
    <dgm:pt modelId="{CA1452AE-3882-4327-9A0F-71300375F831}" type="pres">
      <dgm:prSet presAssocID="{AD17A9D4-B5E9-458C-A09B-933433CA94FE}" presName="tx1" presStyleLbl="revTx" presStyleIdx="1" presStyleCnt="3"/>
      <dgm:spPr/>
    </dgm:pt>
    <dgm:pt modelId="{2D26615B-2209-4FC7-AF91-36A0AB0F674E}" type="pres">
      <dgm:prSet presAssocID="{AD17A9D4-B5E9-458C-A09B-933433CA94FE}" presName="vert1" presStyleCnt="0"/>
      <dgm:spPr/>
    </dgm:pt>
    <dgm:pt modelId="{3BBD3E9F-7B5C-43C7-85DE-591529D4647A}" type="pres">
      <dgm:prSet presAssocID="{2D24F90B-A409-4FFB-9135-0BA3D5F70D83}" presName="thickLine" presStyleLbl="alignNode1" presStyleIdx="2" presStyleCnt="3"/>
      <dgm:spPr/>
    </dgm:pt>
    <dgm:pt modelId="{6343203F-A797-49B1-8CBA-E88188BDD9F9}" type="pres">
      <dgm:prSet presAssocID="{2D24F90B-A409-4FFB-9135-0BA3D5F70D83}" presName="horz1" presStyleCnt="0"/>
      <dgm:spPr/>
    </dgm:pt>
    <dgm:pt modelId="{78E024AA-F11E-4F0A-BB73-357F5F48AD6B}" type="pres">
      <dgm:prSet presAssocID="{2D24F90B-A409-4FFB-9135-0BA3D5F70D83}" presName="tx1" presStyleLbl="revTx" presStyleIdx="2" presStyleCnt="3"/>
      <dgm:spPr/>
    </dgm:pt>
    <dgm:pt modelId="{479E54A8-0A69-4918-A76B-AFC1356D4544}" type="pres">
      <dgm:prSet presAssocID="{2D24F90B-A409-4FFB-9135-0BA3D5F70D83}" presName="vert1" presStyleCnt="0"/>
      <dgm:spPr/>
    </dgm:pt>
  </dgm:ptLst>
  <dgm:cxnLst>
    <dgm:cxn modelId="{4F301006-F7EF-432A-A646-F0C1B0D71739}" type="presOf" srcId="{AD17A9D4-B5E9-458C-A09B-933433CA94FE}" destId="{CA1452AE-3882-4327-9A0F-71300375F831}" srcOrd="0" destOrd="0" presId="urn:microsoft.com/office/officeart/2008/layout/LinedList"/>
    <dgm:cxn modelId="{BBB26A0F-61E1-4CC1-BE1D-A831DCF41E90}" srcId="{3A2BDF4D-A288-4C9C-B285-05021D09D600}" destId="{93D633B5-2B9F-4961-B729-1CAC51C2DBBC}" srcOrd="0" destOrd="0" parTransId="{D0211F6E-D56E-4F03-A9B9-F94982BD1560}" sibTransId="{5C6C0854-D34F-4716-900D-6C4F28D010C3}"/>
    <dgm:cxn modelId="{55272625-CDE4-4127-B093-3668AD0009F7}" srcId="{3A2BDF4D-A288-4C9C-B285-05021D09D600}" destId="{AD17A9D4-B5E9-458C-A09B-933433CA94FE}" srcOrd="1" destOrd="0" parTransId="{1DBC4B81-D16B-4466-8879-7F856341D332}" sibTransId="{B0D7A12B-F99E-49BF-A931-8FAC41A0D72C}"/>
    <dgm:cxn modelId="{C975048A-2D8E-45F8-933D-9FD776C97472}" type="presOf" srcId="{2D24F90B-A409-4FFB-9135-0BA3D5F70D83}" destId="{78E024AA-F11E-4F0A-BB73-357F5F48AD6B}" srcOrd="0" destOrd="0" presId="urn:microsoft.com/office/officeart/2008/layout/LinedList"/>
    <dgm:cxn modelId="{D2FCC0B0-DD2E-4B10-A7B1-DFC6FF9390A0}" srcId="{3A2BDF4D-A288-4C9C-B285-05021D09D600}" destId="{2D24F90B-A409-4FFB-9135-0BA3D5F70D83}" srcOrd="2" destOrd="0" parTransId="{BCA18FC8-60E3-470C-B000-C22FAC3E7E47}" sibTransId="{9A05DC0B-1007-4E2B-AA3E-1D7190D8A936}"/>
    <dgm:cxn modelId="{88B507BD-DD8E-4B19-B785-63AAF3F7905D}" type="presOf" srcId="{93D633B5-2B9F-4961-B729-1CAC51C2DBBC}" destId="{BB97A752-27EC-462B-831E-C41C41CC3E3E}" srcOrd="0" destOrd="0" presId="urn:microsoft.com/office/officeart/2008/layout/LinedList"/>
    <dgm:cxn modelId="{90A69CC0-3B8D-4926-9F16-B44DEB82FFC6}" type="presOf" srcId="{3A2BDF4D-A288-4C9C-B285-05021D09D600}" destId="{EB3C908B-361D-48E5-86E1-C8C76C66573F}" srcOrd="0" destOrd="0" presId="urn:microsoft.com/office/officeart/2008/layout/LinedList"/>
    <dgm:cxn modelId="{DC2A384F-C68A-476B-8902-D46B0DDF0E1B}" type="presParOf" srcId="{EB3C908B-361D-48E5-86E1-C8C76C66573F}" destId="{14432ECD-A8BF-4515-9583-BBBDCC69A486}" srcOrd="0" destOrd="0" presId="urn:microsoft.com/office/officeart/2008/layout/LinedList"/>
    <dgm:cxn modelId="{4CAAFBEC-4BD0-4C57-A2A3-5EE8947B39C1}" type="presParOf" srcId="{EB3C908B-361D-48E5-86E1-C8C76C66573F}" destId="{320FB3A1-706A-4815-8474-8C1DD1714FD8}" srcOrd="1" destOrd="0" presId="urn:microsoft.com/office/officeart/2008/layout/LinedList"/>
    <dgm:cxn modelId="{D4F1A081-84A9-4996-AF34-1F0E3218E466}" type="presParOf" srcId="{320FB3A1-706A-4815-8474-8C1DD1714FD8}" destId="{BB97A752-27EC-462B-831E-C41C41CC3E3E}" srcOrd="0" destOrd="0" presId="urn:microsoft.com/office/officeart/2008/layout/LinedList"/>
    <dgm:cxn modelId="{C62D4454-DAEA-4754-922E-A2015FDA19FE}" type="presParOf" srcId="{320FB3A1-706A-4815-8474-8C1DD1714FD8}" destId="{CB306456-3D36-4A76-9558-CE7CFD2F204A}" srcOrd="1" destOrd="0" presId="urn:microsoft.com/office/officeart/2008/layout/LinedList"/>
    <dgm:cxn modelId="{DD65CF8A-1B55-45F1-919C-FB9FAF7AFFCE}" type="presParOf" srcId="{EB3C908B-361D-48E5-86E1-C8C76C66573F}" destId="{283BB507-1BFA-4E07-B17E-98FCD88528C3}" srcOrd="2" destOrd="0" presId="urn:microsoft.com/office/officeart/2008/layout/LinedList"/>
    <dgm:cxn modelId="{5227BF21-0682-4F59-AF01-EBCC1A5EC07F}" type="presParOf" srcId="{EB3C908B-361D-48E5-86E1-C8C76C66573F}" destId="{61682523-C20C-43D7-AD99-A7B985F2DF66}" srcOrd="3" destOrd="0" presId="urn:microsoft.com/office/officeart/2008/layout/LinedList"/>
    <dgm:cxn modelId="{82426941-352E-48BB-9A4E-EB022C9F7D7F}" type="presParOf" srcId="{61682523-C20C-43D7-AD99-A7B985F2DF66}" destId="{CA1452AE-3882-4327-9A0F-71300375F831}" srcOrd="0" destOrd="0" presId="urn:microsoft.com/office/officeart/2008/layout/LinedList"/>
    <dgm:cxn modelId="{B6516F91-2CA9-4F3F-A594-0A45DC19B51D}" type="presParOf" srcId="{61682523-C20C-43D7-AD99-A7B985F2DF66}" destId="{2D26615B-2209-4FC7-AF91-36A0AB0F674E}" srcOrd="1" destOrd="0" presId="urn:microsoft.com/office/officeart/2008/layout/LinedList"/>
    <dgm:cxn modelId="{DE30A81F-DD69-48E1-851C-662CE1CF5A40}" type="presParOf" srcId="{EB3C908B-361D-48E5-86E1-C8C76C66573F}" destId="{3BBD3E9F-7B5C-43C7-85DE-591529D4647A}" srcOrd="4" destOrd="0" presId="urn:microsoft.com/office/officeart/2008/layout/LinedList"/>
    <dgm:cxn modelId="{2061C4E7-96A5-4B8A-A0C7-6FDDD1AFA3F9}" type="presParOf" srcId="{EB3C908B-361D-48E5-86E1-C8C76C66573F}" destId="{6343203F-A797-49B1-8CBA-E88188BDD9F9}" srcOrd="5" destOrd="0" presId="urn:microsoft.com/office/officeart/2008/layout/LinedList"/>
    <dgm:cxn modelId="{2343C5A9-BD6E-46A6-A5C4-6691E4ED14A3}" type="presParOf" srcId="{6343203F-A797-49B1-8CBA-E88188BDD9F9}" destId="{78E024AA-F11E-4F0A-BB73-357F5F48AD6B}" srcOrd="0" destOrd="0" presId="urn:microsoft.com/office/officeart/2008/layout/LinedList"/>
    <dgm:cxn modelId="{1DCBF51A-BB6A-40C2-A438-BCFDCA5D448C}" type="presParOf" srcId="{6343203F-A797-49B1-8CBA-E88188BDD9F9}" destId="{479E54A8-0A69-4918-A76B-AFC1356D45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4B5C7-B5C8-417C-BD88-CE5AD8289823}">
      <dsp:nvSpPr>
        <dsp:cNvPr id="0" name=""/>
        <dsp:cNvSpPr/>
      </dsp:nvSpPr>
      <dsp:spPr>
        <a:xfrm>
          <a:off x="0" y="0"/>
          <a:ext cx="7455297" cy="10953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800" kern="1200" dirty="0" err="1">
              <a:latin typeface="Amasis MT Pro" panose="02040504050005020304" pitchFamily="18" charset="0"/>
            </a:rPr>
            <a:t>Mengidentifikasi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faktor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perusak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arsip</a:t>
          </a:r>
          <a:endParaRPr lang="en-US" sz="2800" kern="1200" dirty="0">
            <a:latin typeface="Amasis MT Pro" panose="02040504050005020304" pitchFamily="18" charset="0"/>
          </a:endParaRPr>
        </a:p>
      </dsp:txBody>
      <dsp:txXfrm>
        <a:off x="32082" y="32082"/>
        <a:ext cx="6273303" cy="1031211"/>
      </dsp:txXfrm>
    </dsp:sp>
    <dsp:sp modelId="{93CFDE2C-C76E-4C19-9773-9CA96271A770}">
      <dsp:nvSpPr>
        <dsp:cNvPr id="0" name=""/>
        <dsp:cNvSpPr/>
      </dsp:nvSpPr>
      <dsp:spPr>
        <a:xfrm>
          <a:off x="657820" y="1277937"/>
          <a:ext cx="7455297" cy="1095375"/>
        </a:xfrm>
        <a:prstGeom prst="roundRect">
          <a:avLst>
            <a:gd name="adj" fmla="val 10000"/>
          </a:avLst>
        </a:prstGeom>
        <a:solidFill>
          <a:schemeClr val="accent2">
            <a:hueOff val="-3703935"/>
            <a:satOff val="-1375"/>
            <a:lumOff val="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800" kern="1200" dirty="0" err="1">
              <a:latin typeface="Amasis MT Pro" panose="02040504050005020304" pitchFamily="18" charset="0"/>
            </a:rPr>
            <a:t>Mencegah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kerusakan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arsip</a:t>
          </a:r>
          <a:r>
            <a:rPr lang="en-ID" sz="2800" kern="1200" dirty="0">
              <a:latin typeface="Amasis MT Pro" panose="02040504050005020304" pitchFamily="18" charset="0"/>
            </a:rPr>
            <a:t>, dan</a:t>
          </a:r>
          <a:endParaRPr lang="en-US" sz="2800" kern="1200" dirty="0">
            <a:latin typeface="Amasis MT Pro" panose="02040504050005020304" pitchFamily="18" charset="0"/>
          </a:endParaRPr>
        </a:p>
      </dsp:txBody>
      <dsp:txXfrm>
        <a:off x="689902" y="1310019"/>
        <a:ext cx="6021319" cy="1031211"/>
      </dsp:txXfrm>
    </dsp:sp>
    <dsp:sp modelId="{8ED4BE04-530E-4DBC-8BFA-927B656EC725}">
      <dsp:nvSpPr>
        <dsp:cNvPr id="0" name=""/>
        <dsp:cNvSpPr/>
      </dsp:nvSpPr>
      <dsp:spPr>
        <a:xfrm>
          <a:off x="1315640" y="2555874"/>
          <a:ext cx="7455297" cy="1095375"/>
        </a:xfrm>
        <a:prstGeom prst="roundRect">
          <a:avLst>
            <a:gd name="adj" fmla="val 10000"/>
          </a:avLst>
        </a:prstGeom>
        <a:solidFill>
          <a:schemeClr val="accent2">
            <a:hueOff val="-7407870"/>
            <a:satOff val="-2749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800" kern="1200" dirty="0" err="1">
              <a:latin typeface="Amasis MT Pro" panose="02040504050005020304" pitchFamily="18" charset="0"/>
            </a:rPr>
            <a:t>Merekomendasikan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perawatan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arsip</a:t>
          </a:r>
          <a:r>
            <a:rPr lang="en-ID" sz="2800" kern="1200" dirty="0">
              <a:latin typeface="Amasis MT Pro" panose="02040504050005020304" pitchFamily="18" charset="0"/>
            </a:rPr>
            <a:t> vital di </a:t>
          </a:r>
          <a:r>
            <a:rPr lang="en-ID" sz="2800" kern="1200" dirty="0" err="1">
              <a:latin typeface="Amasis MT Pro" panose="02040504050005020304" pitchFamily="18" charset="0"/>
            </a:rPr>
            <a:t>ruang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penyimpanan</a:t>
          </a:r>
          <a:r>
            <a:rPr lang="en-ID" sz="2800" kern="1200" dirty="0">
              <a:latin typeface="Amasis MT Pro" panose="02040504050005020304" pitchFamily="18" charset="0"/>
            </a:rPr>
            <a:t> </a:t>
          </a:r>
          <a:r>
            <a:rPr lang="en-ID" sz="2800" kern="1200" dirty="0" err="1">
              <a:latin typeface="Amasis MT Pro" panose="02040504050005020304" pitchFamily="18" charset="0"/>
            </a:rPr>
            <a:t>arsip</a:t>
          </a:r>
          <a:r>
            <a:rPr lang="en-ID" sz="2800" kern="1200" dirty="0">
              <a:latin typeface="Amasis MT Pro" panose="02040504050005020304" pitchFamily="18" charset="0"/>
            </a:rPr>
            <a:t> vital.</a:t>
          </a:r>
          <a:endParaRPr lang="en-US" sz="2800" kern="1200" dirty="0">
            <a:latin typeface="Amasis MT Pro" panose="02040504050005020304" pitchFamily="18" charset="0"/>
          </a:endParaRPr>
        </a:p>
      </dsp:txBody>
      <dsp:txXfrm>
        <a:off x="1347722" y="2587956"/>
        <a:ext cx="6021319" cy="1031211"/>
      </dsp:txXfrm>
    </dsp:sp>
    <dsp:sp modelId="{5FD92681-0DD0-47F2-B543-CAF7D2FC9DE1}">
      <dsp:nvSpPr>
        <dsp:cNvPr id="0" name=""/>
        <dsp:cNvSpPr/>
      </dsp:nvSpPr>
      <dsp:spPr>
        <a:xfrm>
          <a:off x="6743303" y="830659"/>
          <a:ext cx="711993" cy="711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Amasis MT Pro" panose="02040504050005020304" pitchFamily="18" charset="0"/>
          </a:endParaRPr>
        </a:p>
      </dsp:txBody>
      <dsp:txXfrm>
        <a:off x="6903501" y="830659"/>
        <a:ext cx="391597" cy="535775"/>
      </dsp:txXfrm>
    </dsp:sp>
    <dsp:sp modelId="{1F04CA87-5D17-4C08-9236-32BB74C50A36}">
      <dsp:nvSpPr>
        <dsp:cNvPr id="0" name=""/>
        <dsp:cNvSpPr/>
      </dsp:nvSpPr>
      <dsp:spPr>
        <a:xfrm>
          <a:off x="7401123" y="2101294"/>
          <a:ext cx="711993" cy="7119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408895"/>
            <a:satOff val="-1068"/>
            <a:lumOff val="145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408895"/>
              <a:satOff val="-1068"/>
              <a:lumOff val="14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Amasis MT Pro" panose="02040504050005020304" pitchFamily="18" charset="0"/>
          </a:endParaRPr>
        </a:p>
      </dsp:txBody>
      <dsp:txXfrm>
        <a:off x="7561321" y="2101294"/>
        <a:ext cx="391597" cy="535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A454C-02D1-4CF3-9501-26CC72190193}">
      <dsp:nvSpPr>
        <dsp:cNvPr id="0" name=""/>
        <dsp:cNvSpPr/>
      </dsp:nvSpPr>
      <dsp:spPr>
        <a:xfrm>
          <a:off x="0" y="253637"/>
          <a:ext cx="3851743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masis MT Pro" panose="02040504050005020304" pitchFamily="18" charset="0"/>
            </a:rPr>
            <a:t>Preservasi</a:t>
          </a:r>
          <a:endParaRPr lang="en-US" sz="2400" kern="1200" dirty="0">
            <a:latin typeface="Amasis MT Pro" panose="02040504050005020304" pitchFamily="18" charset="0"/>
          </a:endParaRPr>
        </a:p>
      </dsp:txBody>
      <dsp:txXfrm>
        <a:off x="28100" y="281737"/>
        <a:ext cx="3795543" cy="519439"/>
      </dsp:txXfrm>
    </dsp:sp>
    <dsp:sp modelId="{04BB1A6B-7B21-4A74-BF6E-599BA75053C7}">
      <dsp:nvSpPr>
        <dsp:cNvPr id="0" name=""/>
        <dsp:cNvSpPr/>
      </dsp:nvSpPr>
      <dsp:spPr>
        <a:xfrm>
          <a:off x="0" y="898397"/>
          <a:ext cx="3851743" cy="575639"/>
        </a:xfrm>
        <a:prstGeom prst="roundRect">
          <a:avLst/>
        </a:prstGeom>
        <a:solidFill>
          <a:schemeClr val="accent2">
            <a:hueOff val="-1851968"/>
            <a:satOff val="-687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masis MT Pro" panose="02040504050005020304" pitchFamily="18" charset="0"/>
            </a:rPr>
            <a:t>Pemeliharaan</a:t>
          </a:r>
          <a:r>
            <a:rPr lang="en-US" sz="2400" kern="1200" dirty="0">
              <a:latin typeface="Amasis MT Pro" panose="02040504050005020304" pitchFamily="18" charset="0"/>
            </a:rPr>
            <a:t> (</a:t>
          </a:r>
          <a:r>
            <a:rPr lang="en-US" sz="2400" i="1" kern="1200" dirty="0">
              <a:latin typeface="Amasis MT Pro" panose="02040504050005020304" pitchFamily="18" charset="0"/>
            </a:rPr>
            <a:t>Maintenance)</a:t>
          </a:r>
          <a:endParaRPr lang="en-US" sz="2400" kern="1200" dirty="0">
            <a:latin typeface="Amasis MT Pro" panose="02040504050005020304" pitchFamily="18" charset="0"/>
          </a:endParaRPr>
        </a:p>
      </dsp:txBody>
      <dsp:txXfrm>
        <a:off x="28100" y="926497"/>
        <a:ext cx="3795543" cy="519439"/>
      </dsp:txXfrm>
    </dsp:sp>
    <dsp:sp modelId="{3C6A8E27-BDBC-4AA3-B593-0D6459ADAEF1}">
      <dsp:nvSpPr>
        <dsp:cNvPr id="0" name=""/>
        <dsp:cNvSpPr/>
      </dsp:nvSpPr>
      <dsp:spPr>
        <a:xfrm>
          <a:off x="0" y="1543157"/>
          <a:ext cx="3851743" cy="575639"/>
        </a:xfrm>
        <a:prstGeom prst="roundRect">
          <a:avLst/>
        </a:prstGeom>
        <a:solidFill>
          <a:schemeClr val="accent2">
            <a:hueOff val="-3703935"/>
            <a:satOff val="-1375"/>
            <a:lumOff val="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masis MT Pro" panose="02040504050005020304" pitchFamily="18" charset="0"/>
            </a:rPr>
            <a:t>Pemeriksaan</a:t>
          </a:r>
        </a:p>
      </dsp:txBody>
      <dsp:txXfrm>
        <a:off x="28100" y="1571257"/>
        <a:ext cx="3795543" cy="519439"/>
      </dsp:txXfrm>
    </dsp:sp>
    <dsp:sp modelId="{8F882D97-8174-4E75-ADEB-7FD425A09C28}">
      <dsp:nvSpPr>
        <dsp:cNvPr id="0" name=""/>
        <dsp:cNvSpPr/>
      </dsp:nvSpPr>
      <dsp:spPr>
        <a:xfrm>
          <a:off x="0" y="2187917"/>
          <a:ext cx="3851743" cy="575639"/>
        </a:xfrm>
        <a:prstGeom prst="roundRect">
          <a:avLst/>
        </a:prstGeom>
        <a:solidFill>
          <a:schemeClr val="accent2">
            <a:hueOff val="-5555903"/>
            <a:satOff val="-2062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masis MT Pro" panose="02040504050005020304" pitchFamily="18" charset="0"/>
            </a:rPr>
            <a:t>Konservasi</a:t>
          </a:r>
        </a:p>
      </dsp:txBody>
      <dsp:txXfrm>
        <a:off x="28100" y="2216017"/>
        <a:ext cx="3795543" cy="519439"/>
      </dsp:txXfrm>
    </dsp:sp>
    <dsp:sp modelId="{041C3D3A-7C59-4062-ACB7-938935E03998}">
      <dsp:nvSpPr>
        <dsp:cNvPr id="0" name=""/>
        <dsp:cNvSpPr/>
      </dsp:nvSpPr>
      <dsp:spPr>
        <a:xfrm>
          <a:off x="0" y="2832677"/>
          <a:ext cx="3851743" cy="575639"/>
        </a:xfrm>
        <a:prstGeom prst="roundRect">
          <a:avLst/>
        </a:prstGeom>
        <a:solidFill>
          <a:schemeClr val="accent2">
            <a:hueOff val="-7407870"/>
            <a:satOff val="-2749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masis MT Pro" panose="02040504050005020304" pitchFamily="18" charset="0"/>
            </a:rPr>
            <a:t>Restorasi</a:t>
          </a:r>
        </a:p>
      </dsp:txBody>
      <dsp:txXfrm>
        <a:off x="28100" y="2860777"/>
        <a:ext cx="3795543" cy="519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5F973-F35D-42E7-A0DB-E23050B92D37}">
      <dsp:nvSpPr>
        <dsp:cNvPr id="0" name=""/>
        <dsp:cNvSpPr/>
      </dsp:nvSpPr>
      <dsp:spPr>
        <a:xfrm>
          <a:off x="2285160" y="11517"/>
          <a:ext cx="4211340" cy="421133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Amasis MT Pro" panose="02040504050005020304" pitchFamily="18" charset="0"/>
            </a:rPr>
            <a:t>Arsip</a:t>
          </a:r>
          <a:r>
            <a:rPr lang="en-US" sz="3200" b="1" kern="1200" dirty="0">
              <a:latin typeface="Amasis MT Pro" panose="02040504050005020304" pitchFamily="18" charset="0"/>
            </a:rPr>
            <a:t>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masis MT Pro" panose="02040504050005020304" pitchFamily="18" charset="0"/>
            </a:rPr>
            <a:t>Vital</a:t>
          </a:r>
          <a:endParaRPr lang="en-ID" sz="3200" b="1" kern="1200" dirty="0">
            <a:latin typeface="Amasis MT Pro" panose="02040504050005020304" pitchFamily="18" charset="0"/>
          </a:endParaRPr>
        </a:p>
      </dsp:txBody>
      <dsp:txXfrm>
        <a:off x="2873230" y="508125"/>
        <a:ext cx="2428160" cy="3218125"/>
      </dsp:txXfrm>
    </dsp:sp>
    <dsp:sp modelId="{73BC90F0-E77C-47BB-A0E6-DE6712E3E654}">
      <dsp:nvSpPr>
        <dsp:cNvPr id="0" name=""/>
        <dsp:cNvSpPr/>
      </dsp:nvSpPr>
      <dsp:spPr>
        <a:xfrm>
          <a:off x="3998674" y="15349"/>
          <a:ext cx="4211340" cy="4211339"/>
        </a:xfrm>
        <a:prstGeom prst="ellipse">
          <a:avLst/>
        </a:prstGeom>
        <a:solidFill>
          <a:schemeClr val="accent3">
            <a:alpha val="50000"/>
            <a:hueOff val="18354130"/>
            <a:satOff val="3014"/>
            <a:lumOff val="-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Amasis MT Pro" panose="02040504050005020304" pitchFamily="18" charset="0"/>
            </a:rPr>
            <a:t>Arsip</a:t>
          </a:r>
          <a:r>
            <a:rPr lang="en-US" sz="3200" b="1" kern="1200" dirty="0"/>
            <a:t> </a:t>
          </a:r>
        </a:p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Amasis MT Pro" panose="02040504050005020304" pitchFamily="18" charset="0"/>
            </a:rPr>
            <a:t>Statis</a:t>
          </a:r>
          <a:endParaRPr lang="en-ID" sz="3200" b="1" kern="1200" dirty="0">
            <a:latin typeface="Amasis MT Pro" panose="02040504050005020304" pitchFamily="18" charset="0"/>
          </a:endParaRPr>
        </a:p>
      </dsp:txBody>
      <dsp:txXfrm>
        <a:off x="5193784" y="511957"/>
        <a:ext cx="2428160" cy="32181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E2E10-E739-4026-BE49-1CA29913642F}">
      <dsp:nvSpPr>
        <dsp:cNvPr id="0" name=""/>
        <dsp:cNvSpPr/>
      </dsp:nvSpPr>
      <dsp:spPr>
        <a:xfrm>
          <a:off x="618936" y="128295"/>
          <a:ext cx="1248630" cy="12486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37A97-01C5-49E0-9306-D150BA1A377C}">
      <dsp:nvSpPr>
        <dsp:cNvPr id="0" name=""/>
        <dsp:cNvSpPr/>
      </dsp:nvSpPr>
      <dsp:spPr>
        <a:xfrm>
          <a:off x="885037" y="394397"/>
          <a:ext cx="716427" cy="7164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DE322-EE54-49F0-B43C-E7CB1AB4E6C4}">
      <dsp:nvSpPr>
        <dsp:cNvPr id="0" name=""/>
        <dsp:cNvSpPr/>
      </dsp:nvSpPr>
      <dsp:spPr>
        <a:xfrm>
          <a:off x="219783" y="1765844"/>
          <a:ext cx="2046936" cy="175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>
              <a:latin typeface="Amasis MT Pro" panose="02040504050005020304" pitchFamily="18" charset="0"/>
            </a:rPr>
            <a:t>Laminasi, Penghilangan asam, enkapsulasi </a:t>
          </a:r>
        </a:p>
      </dsp:txBody>
      <dsp:txXfrm>
        <a:off x="219783" y="1765844"/>
        <a:ext cx="2046936" cy="1757109"/>
      </dsp:txXfrm>
    </dsp:sp>
    <dsp:sp modelId="{A2208FF9-EB55-478F-B053-8324DB655BD5}">
      <dsp:nvSpPr>
        <dsp:cNvPr id="0" name=""/>
        <dsp:cNvSpPr/>
      </dsp:nvSpPr>
      <dsp:spPr>
        <a:xfrm>
          <a:off x="3024086" y="128295"/>
          <a:ext cx="1248630" cy="12486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B243F-ED6A-4658-BA07-E1EBF38D6BC9}">
      <dsp:nvSpPr>
        <dsp:cNvPr id="0" name=""/>
        <dsp:cNvSpPr/>
      </dsp:nvSpPr>
      <dsp:spPr>
        <a:xfrm>
          <a:off x="3290187" y="394397"/>
          <a:ext cx="716427" cy="7164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0926F-4D6F-43C5-8C64-0021A23ADE18}">
      <dsp:nvSpPr>
        <dsp:cNvPr id="0" name=""/>
        <dsp:cNvSpPr/>
      </dsp:nvSpPr>
      <dsp:spPr>
        <a:xfrm>
          <a:off x="2624933" y="1765844"/>
          <a:ext cx="2046936" cy="175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i="1" kern="1200">
              <a:latin typeface="Amasis MT Pro" panose="02040504050005020304" pitchFamily="18" charset="0"/>
            </a:rPr>
            <a:t>Rewashing</a:t>
          </a:r>
          <a:r>
            <a:rPr lang="en-US" sz="2000" kern="1200">
              <a:latin typeface="Amasis MT Pro" panose="02040504050005020304" pitchFamily="18" charset="0"/>
            </a:rPr>
            <a:t> Microfilm</a:t>
          </a:r>
        </a:p>
      </dsp:txBody>
      <dsp:txXfrm>
        <a:off x="2624933" y="1765844"/>
        <a:ext cx="2046936" cy="1757109"/>
      </dsp:txXfrm>
    </dsp:sp>
    <dsp:sp modelId="{B7D6AEC1-3FEE-41A1-AC4E-948657F6F7FD}">
      <dsp:nvSpPr>
        <dsp:cNvPr id="0" name=""/>
        <dsp:cNvSpPr/>
      </dsp:nvSpPr>
      <dsp:spPr>
        <a:xfrm>
          <a:off x="5429235" y="128295"/>
          <a:ext cx="1248630" cy="12486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6FAC0-6AC4-47B1-A446-E7F908C7AFD5}">
      <dsp:nvSpPr>
        <dsp:cNvPr id="0" name=""/>
        <dsp:cNvSpPr/>
      </dsp:nvSpPr>
      <dsp:spPr>
        <a:xfrm>
          <a:off x="5695337" y="394397"/>
          <a:ext cx="716427" cy="7164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2BC9D-835F-4FEC-A045-7BD712D91CC6}">
      <dsp:nvSpPr>
        <dsp:cNvPr id="0" name=""/>
        <dsp:cNvSpPr/>
      </dsp:nvSpPr>
      <dsp:spPr>
        <a:xfrm>
          <a:off x="5030083" y="1765844"/>
          <a:ext cx="2046936" cy="175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i="1" kern="1200" dirty="0">
              <a:latin typeface="Amasis MT Pro" panose="02040504050005020304" pitchFamily="18" charset="0"/>
            </a:rPr>
            <a:t>Recleaning </a:t>
          </a:r>
          <a:r>
            <a:rPr lang="en-US" sz="2000" kern="1200" dirty="0" err="1">
              <a:latin typeface="Amasis MT Pro" panose="02040504050005020304" pitchFamily="18" charset="0"/>
            </a:rPr>
            <a:t>Kaset</a:t>
          </a:r>
          <a:r>
            <a:rPr lang="en-US" sz="2000" kern="1200" dirty="0">
              <a:latin typeface="Amasis MT Pro" panose="02040504050005020304" pitchFamily="18" charset="0"/>
            </a:rPr>
            <a:t> Video</a:t>
          </a:r>
        </a:p>
      </dsp:txBody>
      <dsp:txXfrm>
        <a:off x="5030083" y="1765844"/>
        <a:ext cx="2046936" cy="1757109"/>
      </dsp:txXfrm>
    </dsp:sp>
    <dsp:sp modelId="{37EDC19C-EDC0-44AE-8F4E-47918868FD16}">
      <dsp:nvSpPr>
        <dsp:cNvPr id="0" name=""/>
        <dsp:cNvSpPr/>
      </dsp:nvSpPr>
      <dsp:spPr>
        <a:xfrm>
          <a:off x="7834385" y="128295"/>
          <a:ext cx="1248630" cy="12486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639D3-537A-469E-B16E-94C9387F1640}">
      <dsp:nvSpPr>
        <dsp:cNvPr id="0" name=""/>
        <dsp:cNvSpPr/>
      </dsp:nvSpPr>
      <dsp:spPr>
        <a:xfrm>
          <a:off x="8100487" y="394397"/>
          <a:ext cx="716427" cy="7164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AB475-6EB9-435B-83B4-CF386F88E63F}">
      <dsp:nvSpPr>
        <dsp:cNvPr id="0" name=""/>
        <dsp:cNvSpPr/>
      </dsp:nvSpPr>
      <dsp:spPr>
        <a:xfrm>
          <a:off x="7435233" y="1765844"/>
          <a:ext cx="2046936" cy="1757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 err="1">
              <a:latin typeface="Amasis MT Pro" panose="02040504050005020304" pitchFamily="18" charset="0"/>
            </a:rPr>
            <a:t>Alih</a:t>
          </a:r>
          <a:r>
            <a:rPr lang="en-US" sz="2000" kern="1200" dirty="0">
              <a:latin typeface="Amasis MT Pro" panose="02040504050005020304" pitchFamily="18" charset="0"/>
            </a:rPr>
            <a:t> media </a:t>
          </a:r>
          <a:r>
            <a:rPr lang="en-US" sz="2000" kern="1200" dirty="0" err="1">
              <a:latin typeface="Amasis MT Pro" panose="02040504050005020304" pitchFamily="18" charset="0"/>
            </a:rPr>
            <a:t>Arsip</a:t>
          </a:r>
          <a:r>
            <a:rPr lang="en-US" sz="2000" kern="1200" dirty="0">
              <a:latin typeface="Amasis MT Pro" panose="02040504050005020304" pitchFamily="18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>
              <a:latin typeface="Amasis MT Pro" panose="02040504050005020304" pitchFamily="18" charset="0"/>
            </a:rPr>
            <a:t>(</a:t>
          </a:r>
          <a:r>
            <a:rPr lang="en-US" sz="2000" kern="1200" dirty="0" err="1">
              <a:latin typeface="Amasis MT Pro" panose="02040504050005020304" pitchFamily="18" charset="0"/>
            </a:rPr>
            <a:t>Kertas</a:t>
          </a:r>
          <a:r>
            <a:rPr lang="en-US" sz="2000" kern="1200" dirty="0">
              <a:latin typeface="Amasis MT Pro" panose="02040504050005020304" pitchFamily="18" charset="0"/>
            </a:rPr>
            <a:t>, Video, </a:t>
          </a:r>
          <a:r>
            <a:rPr lang="en-US" sz="2000" kern="1200" dirty="0" err="1">
              <a:latin typeface="Amasis MT Pro" panose="02040504050005020304" pitchFamily="18" charset="0"/>
            </a:rPr>
            <a:t>Rekaman</a:t>
          </a:r>
          <a:r>
            <a:rPr lang="en-US" sz="2000" kern="1200" dirty="0">
              <a:latin typeface="Amasis MT Pro" panose="02040504050005020304" pitchFamily="18" charset="0"/>
            </a:rPr>
            <a:t> </a:t>
          </a:r>
          <a:r>
            <a:rPr lang="en-US" sz="2000" kern="1200" dirty="0" err="1">
              <a:latin typeface="Amasis MT Pro" panose="02040504050005020304" pitchFamily="18" charset="0"/>
            </a:rPr>
            <a:t>Suara</a:t>
          </a:r>
          <a:r>
            <a:rPr lang="en-US" sz="2000" kern="1200" dirty="0">
              <a:latin typeface="Amasis MT Pro" panose="02040504050005020304" pitchFamily="18" charset="0"/>
            </a:rPr>
            <a:t>, </a:t>
          </a:r>
          <a:r>
            <a:rPr lang="en-US" sz="2000" kern="1200" dirty="0" err="1">
              <a:latin typeface="Amasis MT Pro" panose="02040504050005020304" pitchFamily="18" charset="0"/>
            </a:rPr>
            <a:t>MiCROFILM</a:t>
          </a:r>
          <a:r>
            <a:rPr lang="en-US" sz="2000" kern="1200" dirty="0">
              <a:latin typeface="Amasis MT Pro" panose="02040504050005020304" pitchFamily="18" charset="0"/>
            </a:rPr>
            <a:t>)</a:t>
          </a:r>
        </a:p>
      </dsp:txBody>
      <dsp:txXfrm>
        <a:off x="7435233" y="1765844"/>
        <a:ext cx="2046936" cy="17571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2DF22-A0BA-4E26-BB14-77D399B68F20}">
      <dsp:nvSpPr>
        <dsp:cNvPr id="0" name=""/>
        <dsp:cNvSpPr/>
      </dsp:nvSpPr>
      <dsp:spPr>
        <a:xfrm>
          <a:off x="2307744" y="1814297"/>
          <a:ext cx="2217475" cy="2217475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BEBAS LIGNIN</a:t>
          </a:r>
          <a:endParaRPr lang="en-ID" sz="1700" kern="1200" dirty="0"/>
        </a:p>
      </dsp:txBody>
      <dsp:txXfrm>
        <a:off x="2753555" y="2333730"/>
        <a:ext cx="1325853" cy="1139828"/>
      </dsp:txXfrm>
    </dsp:sp>
    <dsp:sp modelId="{ED7784CB-DC4D-4840-9F77-8BC77D1B0504}">
      <dsp:nvSpPr>
        <dsp:cNvPr id="0" name=""/>
        <dsp:cNvSpPr/>
      </dsp:nvSpPr>
      <dsp:spPr>
        <a:xfrm>
          <a:off x="1017577" y="1290167"/>
          <a:ext cx="1612709" cy="1612709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BEBAS SULFUR</a:t>
          </a:r>
          <a:endParaRPr lang="en-ID" sz="1700" kern="1200" dirty="0"/>
        </a:p>
      </dsp:txBody>
      <dsp:txXfrm>
        <a:off x="1423581" y="1698625"/>
        <a:ext cx="800701" cy="795793"/>
      </dsp:txXfrm>
    </dsp:sp>
    <dsp:sp modelId="{025C3B48-9C58-4820-AA9A-E6349BDEA9AF}">
      <dsp:nvSpPr>
        <dsp:cNvPr id="0" name=""/>
        <dsp:cNvSpPr/>
      </dsp:nvSpPr>
      <dsp:spPr>
        <a:xfrm rot="20700000">
          <a:off x="1920859" y="177562"/>
          <a:ext cx="1580125" cy="1580125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PH NETRAL</a:t>
          </a:r>
          <a:endParaRPr lang="en-ID" sz="1700" kern="1200" dirty="0"/>
        </a:p>
      </dsp:txBody>
      <dsp:txXfrm rot="-20700000">
        <a:off x="2267427" y="524130"/>
        <a:ext cx="886990" cy="886990"/>
      </dsp:txXfrm>
    </dsp:sp>
    <dsp:sp modelId="{4FD9E0CA-C79D-416E-913F-2B50BF0CB353}">
      <dsp:nvSpPr>
        <dsp:cNvPr id="0" name=""/>
        <dsp:cNvSpPr/>
      </dsp:nvSpPr>
      <dsp:spPr>
        <a:xfrm>
          <a:off x="2135463" y="1480692"/>
          <a:ext cx="2838368" cy="2838368"/>
        </a:xfrm>
        <a:prstGeom prst="circularArrow">
          <a:avLst>
            <a:gd name="adj1" fmla="val 4687"/>
            <a:gd name="adj2" fmla="val 299029"/>
            <a:gd name="adj3" fmla="val 2512274"/>
            <a:gd name="adj4" fmla="val 15869687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B0A9EB-30CF-4DAD-892A-2F4021A7DDEF}">
      <dsp:nvSpPr>
        <dsp:cNvPr id="0" name=""/>
        <dsp:cNvSpPr/>
      </dsp:nvSpPr>
      <dsp:spPr>
        <a:xfrm>
          <a:off x="731969" y="934033"/>
          <a:ext cx="2062251" cy="206225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2F540D3-8240-4890-A0B3-0AE0FBABA85F}">
      <dsp:nvSpPr>
        <dsp:cNvPr id="0" name=""/>
        <dsp:cNvSpPr/>
      </dsp:nvSpPr>
      <dsp:spPr>
        <a:xfrm>
          <a:off x="1555359" y="-167846"/>
          <a:ext cx="2223522" cy="222352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32ECD-A8BF-4515-9583-BBBDCC69A486}">
      <dsp:nvSpPr>
        <dsp:cNvPr id="0" name=""/>
        <dsp:cNvSpPr/>
      </dsp:nvSpPr>
      <dsp:spPr>
        <a:xfrm>
          <a:off x="0" y="1782"/>
          <a:ext cx="530347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97A752-27EC-462B-831E-C41C41CC3E3E}">
      <dsp:nvSpPr>
        <dsp:cNvPr id="0" name=""/>
        <dsp:cNvSpPr/>
      </dsp:nvSpPr>
      <dsp:spPr>
        <a:xfrm>
          <a:off x="0" y="1782"/>
          <a:ext cx="5303471" cy="1215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masis MT Pro" panose="02040504050005020304" pitchFamily="18" charset="0"/>
            </a:rPr>
            <a:t>Perawatan Arsip Vital dimulai dari </a:t>
          </a:r>
          <a:r>
            <a:rPr lang="en-US" sz="2000" i="1" kern="1200">
              <a:latin typeface="Amasis MT Pro" panose="02040504050005020304" pitchFamily="18" charset="0"/>
            </a:rPr>
            <a:t>checklist </a:t>
          </a:r>
          <a:r>
            <a:rPr lang="en-US" sz="2000" kern="1200">
              <a:latin typeface="Amasis MT Pro" panose="02040504050005020304" pitchFamily="18" charset="0"/>
            </a:rPr>
            <a:t>identifikasi tingkat kerusakan arsip</a:t>
          </a:r>
        </a:p>
      </dsp:txBody>
      <dsp:txXfrm>
        <a:off x="0" y="1782"/>
        <a:ext cx="5303471" cy="1215979"/>
      </dsp:txXfrm>
    </dsp:sp>
    <dsp:sp modelId="{283BB507-1BFA-4E07-B17E-98FCD88528C3}">
      <dsp:nvSpPr>
        <dsp:cNvPr id="0" name=""/>
        <dsp:cNvSpPr/>
      </dsp:nvSpPr>
      <dsp:spPr>
        <a:xfrm>
          <a:off x="0" y="1217762"/>
          <a:ext cx="5303471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1452AE-3882-4327-9A0F-71300375F831}">
      <dsp:nvSpPr>
        <dsp:cNvPr id="0" name=""/>
        <dsp:cNvSpPr/>
      </dsp:nvSpPr>
      <dsp:spPr>
        <a:xfrm>
          <a:off x="0" y="1217762"/>
          <a:ext cx="5303471" cy="1215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masis MT Pro" panose="02040504050005020304" pitchFamily="18" charset="0"/>
            </a:rPr>
            <a:t>Jenis rekomendasi perawatan arsip yang dipilih tergantung dari masa retensi arsip yang dimiliki dan tingkat kerusakan arsip tersebut</a:t>
          </a:r>
        </a:p>
      </dsp:txBody>
      <dsp:txXfrm>
        <a:off x="0" y="1217762"/>
        <a:ext cx="5303471" cy="1215979"/>
      </dsp:txXfrm>
    </dsp:sp>
    <dsp:sp modelId="{3BBD3E9F-7B5C-43C7-85DE-591529D4647A}">
      <dsp:nvSpPr>
        <dsp:cNvPr id="0" name=""/>
        <dsp:cNvSpPr/>
      </dsp:nvSpPr>
      <dsp:spPr>
        <a:xfrm>
          <a:off x="0" y="2433741"/>
          <a:ext cx="5303471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E024AA-F11E-4F0A-BB73-357F5F48AD6B}">
      <dsp:nvSpPr>
        <dsp:cNvPr id="0" name=""/>
        <dsp:cNvSpPr/>
      </dsp:nvSpPr>
      <dsp:spPr>
        <a:xfrm>
          <a:off x="0" y="2433741"/>
          <a:ext cx="5303471" cy="1215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masis MT Pro" panose="02040504050005020304" pitchFamily="18" charset="0"/>
            </a:rPr>
            <a:t>Arsip vital yang juga sekaligus arsip statis hendaknya </a:t>
          </a:r>
          <a:r>
            <a:rPr lang="en-US" sz="2000" b="1" kern="1200">
              <a:latin typeface="Amasis MT Pro" panose="02040504050005020304" pitchFamily="18" charset="0"/>
            </a:rPr>
            <a:t>SELALU</a:t>
          </a:r>
          <a:r>
            <a:rPr lang="en-US" sz="2000" kern="1200">
              <a:latin typeface="Amasis MT Pro" panose="02040504050005020304" pitchFamily="18" charset="0"/>
            </a:rPr>
            <a:t> menjadi prioritas dalam rekomendasi pelaksanaan perawatan arsip</a:t>
          </a:r>
        </a:p>
      </dsp:txBody>
      <dsp:txXfrm>
        <a:off x="0" y="2433741"/>
        <a:ext cx="5303471" cy="1215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78346-8ABD-4624-AC1F-BDCA5354A587}" type="datetimeFigureOut">
              <a:rPr lang="en-ID" smtClean="0"/>
              <a:t>29/11/2021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C466-A59E-458A-BBF3-E773EF4298E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782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18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2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78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5AD069-227E-4067-9D68-109D37780A95}" type="datetime1">
              <a:rPr lang="en-US" smtClean="0"/>
              <a:t>11/29/2021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- Sosialisasi Pelestarian Arsip Vital dengan Menggunakan Metode Cetak berbasis Tinta Anti Luntur dan Kertas Bebas Asam</a:t>
            </a:r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9437F-7047-44A6-ACBD-4F306076642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096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5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80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8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7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95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12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1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lang="en-ID" smtClean="0"/>
              <a:pPr marL="38100">
                <a:lnSpc>
                  <a:spcPct val="100000"/>
                </a:lnSpc>
              </a:pPr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4599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Data" Target="../diagrams/data6.xml"/><Relationship Id="rId11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microsoft.com/office/2007/relationships/diagramDrawing" Target="../diagrams/drawing6.xml"/><Relationship Id="rId4" Type="http://schemas.openxmlformats.org/officeDocument/2006/relationships/image" Target="../media/image2.jpg"/><Relationship Id="rId9" Type="http://schemas.openxmlformats.org/officeDocument/2006/relationships/diagramColors" Target="../diagrams/colors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4.png"/><Relationship Id="rId4" Type="http://schemas.openxmlformats.org/officeDocument/2006/relationships/diagramData" Target="../diagrams/data5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AFDCF40-2925-43B8-A817-994A915C4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128"/>
          <a:stretch/>
        </p:blipFill>
        <p:spPr>
          <a:xfrm>
            <a:off x="6092952" y="10"/>
            <a:ext cx="6099048" cy="6862703"/>
          </a:xfrm>
          <a:prstGeom prst="rect">
            <a:avLst/>
          </a:prstGeo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480C092D-3695-495D-BB68-FB86A8BBCE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25" r="26330"/>
          <a:stretch/>
        </p:blipFill>
        <p:spPr>
          <a:xfrm>
            <a:off x="-231" y="10"/>
            <a:ext cx="6099048" cy="686270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03F6884-ADB3-4F46-8809-0E3A74008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43" name="Freeform 159">
              <a:extLst>
                <a:ext uri="{FF2B5EF4-FFF2-40B4-BE49-F238E27FC236}">
                  <a16:creationId xmlns:a16="http://schemas.microsoft.com/office/drawing/2014/main" id="{4C456466-3843-49FD-A221-4A51A8F2D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>
                <a:alpha val="9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164">
              <a:extLst>
                <a:ext uri="{FF2B5EF4-FFF2-40B4-BE49-F238E27FC236}">
                  <a16:creationId xmlns:a16="http://schemas.microsoft.com/office/drawing/2014/main" id="{825C7A75-6858-4CEB-90B5-A4373F3FB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0269871-BD7A-42F3-9D57-9169980DD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4E340A-3273-4461-A1C4-5D115137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1" y="1830578"/>
            <a:ext cx="5859724" cy="1572829"/>
          </a:xfrm>
        </p:spPr>
        <p:txBody>
          <a:bodyPr anchor="t">
            <a:normAutofit/>
          </a:bodyPr>
          <a:lstStyle/>
          <a:p>
            <a:pPr algn="ctr">
              <a:lnSpc>
                <a:spcPct val="95000"/>
              </a:lnSpc>
            </a:pPr>
            <a:r>
              <a:rPr lang="en-US" sz="1900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B0604020202020204" pitchFamily="18" charset="0"/>
              </a:rPr>
              <a:t>Pelestarian Arsip Vital (3): </a:t>
            </a:r>
            <a:br>
              <a:rPr lang="en-US" sz="1900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B0604020202020204" pitchFamily="18" charset="0"/>
              </a:rPr>
            </a:br>
            <a:r>
              <a:rPr lang="en-US" sz="1900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B0604020202020204" pitchFamily="18" charset="0"/>
              </a:rPr>
              <a:t>Rekomendasi</a:t>
            </a:r>
            <a:br>
              <a:rPr lang="en-US" sz="1900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B0604020202020204" pitchFamily="18" charset="0"/>
              </a:rPr>
            </a:br>
            <a:r>
              <a:rPr lang="en-US" sz="1900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B0604020202020204" pitchFamily="18" charset="0"/>
              </a:rPr>
              <a:t>Perawatan</a:t>
            </a:r>
            <a:br>
              <a:rPr lang="en-US" sz="1900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B0604020202020204" pitchFamily="18" charset="0"/>
              </a:rPr>
            </a:br>
            <a:r>
              <a:rPr lang="en-US" sz="1900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B0604020202020204" pitchFamily="18" charset="0"/>
              </a:rPr>
              <a:t>Arsip Vital</a:t>
            </a:r>
            <a:br>
              <a:rPr lang="en-US" sz="1900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B0604020202020204" pitchFamily="18" charset="0"/>
              </a:rPr>
            </a:br>
            <a:endParaRPr lang="en-ID" sz="1900">
              <a:solidFill>
                <a:schemeClr val="tx2">
                  <a:lumMod val="75000"/>
                  <a:lumOff val="25000"/>
                </a:schemeClr>
              </a:solidFill>
              <a:latin typeface="Amasis MT Pro Black" panose="020B0604020202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3D3F2-0217-4E27-979D-AA535715E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4584" y="4177178"/>
            <a:ext cx="4566474" cy="103776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  <a:latin typeface="Amasis MT Pro Black" panose="02040A04050005020304" pitchFamily="18" charset="0"/>
              </a:rPr>
              <a:t>Wiwiet Mardiati</a:t>
            </a:r>
            <a:endParaRPr lang="en-ID">
              <a:solidFill>
                <a:schemeClr val="tx2">
                  <a:lumMod val="75000"/>
                  <a:lumOff val="25000"/>
                </a:schemeClr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2EF8E0-FAA0-44C1-946F-ED338E601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5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6"/>
    </mc:Choice>
    <mc:Fallback>
      <p:transition spd="slow" advTm="1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ADED-3AA5-4DFF-A890-EDDA10DF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686" y="568345"/>
            <a:ext cx="8770571" cy="1560716"/>
          </a:xfrm>
        </p:spPr>
        <p:txBody>
          <a:bodyPr/>
          <a:lstStyle/>
          <a:p>
            <a:r>
              <a:rPr lang="en-US" i="1" dirty="0">
                <a:latin typeface="Amasis MT Pro Black" panose="02040A04050005020304" pitchFamily="18" charset="0"/>
              </a:rPr>
              <a:t>REWASHING</a:t>
            </a:r>
            <a:r>
              <a:rPr lang="en-US" dirty="0">
                <a:latin typeface="Amasis MT Pro Black" panose="02040A04050005020304" pitchFamily="18" charset="0"/>
              </a:rPr>
              <a:t> MICROFILM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5" name="Content Placeholder 4" descr="A picture containing person, indoor, hand, tool&#10;&#10;Description automatically generated">
            <a:extLst>
              <a:ext uri="{FF2B5EF4-FFF2-40B4-BE49-F238E27FC236}">
                <a16:creationId xmlns:a16="http://schemas.microsoft.com/office/drawing/2014/main" id="{F38A2939-3E78-40B5-8E3C-4E99B997C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75958" y="1791332"/>
            <a:ext cx="5997764" cy="449832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669820-7D8B-4AB9-A555-FE3241673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3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19"/>
    </mc:Choice>
    <mc:Fallback>
      <p:transition spd="slow" advTm="2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65C8-8137-4451-8109-1DBBE73D1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masis MT Pro Black" panose="02040A04050005020304" pitchFamily="18" charset="0"/>
              </a:rPr>
              <a:t>RECLEANING</a:t>
            </a:r>
            <a:r>
              <a:rPr lang="en-US" dirty="0">
                <a:latin typeface="Amasis MT Pro Black" panose="02040A04050005020304" pitchFamily="18" charset="0"/>
              </a:rPr>
              <a:t> KASET VIDEO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5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3F017A7-8C0D-41E1-8AEA-98AC60B46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99851" y="2438400"/>
            <a:ext cx="6638636" cy="365125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9F7ADC-87DF-4678-A39D-C40DD62BC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4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6"/>
    </mc:Choice>
    <mc:Fallback>
      <p:transition spd="slow" advTm="1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9443-1BF4-4174-AB92-E5AD40A2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 Black" panose="02040A04050005020304" pitchFamily="18" charset="0"/>
              </a:rPr>
              <a:t>ALIH MEDIA ARSIP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4B388F-5F2C-4949-8D87-548649BEC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45729" y="2253343"/>
            <a:ext cx="5257800" cy="4036311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8CD96DD-6465-4152-9365-BD3100E38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28" y="2253344"/>
            <a:ext cx="5715000" cy="40363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A93525-5FB9-40C5-94BA-0E589B531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8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1"/>
    </mc:Choice>
    <mc:Fallback>
      <p:transition spd="slow" advTm="1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3D7907-6C7B-4F1A-AC7F-1B5074CEA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4691D-D804-4BBE-A3E6-6E3EF662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>
            <a:norm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Kesimpulan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8A4B05C-E066-4A4D-83C5-92BC6E5BF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02"/>
          <a:stretch/>
        </p:blipFill>
        <p:spPr>
          <a:xfrm>
            <a:off x="943466" y="645106"/>
            <a:ext cx="3004411" cy="2863157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EBDB32-E7A2-4383-97A3-10C614AA7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4487FD3E-C0FA-4964-8E39-4A6242E607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5" r="20947" b="-4"/>
          <a:stretch/>
        </p:blipFill>
        <p:spPr>
          <a:xfrm>
            <a:off x="2640485" y="3029161"/>
            <a:ext cx="3004411" cy="2863157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34322B-C2CD-49DC-8721-32091C57A6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763269"/>
              </p:ext>
            </p:extLst>
          </p:nvPr>
        </p:nvGraphicFramePr>
        <p:xfrm>
          <a:off x="6400800" y="2438400"/>
          <a:ext cx="5303471" cy="365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4630B2-681E-4BBE-A5CA-47BFE685D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2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85"/>
    </mc:Choice>
    <mc:Fallback>
      <p:transition spd="slow" advTm="2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Open book with table lamp, books, pen and pencil">
            <a:extLst>
              <a:ext uri="{FF2B5EF4-FFF2-40B4-BE49-F238E27FC236}">
                <a16:creationId xmlns:a16="http://schemas.microsoft.com/office/drawing/2014/main" id="{59A22C6B-858B-4859-88FA-4B476DF75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5145" y="1288145"/>
            <a:ext cx="4281710" cy="4281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1A2AF-A21F-4A81-985F-6857DE6209C2}"/>
              </a:ext>
            </a:extLst>
          </p:cNvPr>
          <p:cNvSpPr txBox="1"/>
          <p:nvPr/>
        </p:nvSpPr>
        <p:spPr>
          <a:xfrm>
            <a:off x="3483429" y="4717143"/>
            <a:ext cx="5675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TERIMA KASIH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65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A362-00D8-43F4-8453-AE667205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masis MT Pro Black" panose="02040A04050005020304" pitchFamily="18" charset="0"/>
              </a:rPr>
              <a:t>Pelestarian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Arsip</a:t>
            </a:r>
            <a:r>
              <a:rPr lang="en-US" dirty="0">
                <a:latin typeface="Amasis MT Pro Black" panose="02040A04050005020304" pitchFamily="18" charset="0"/>
              </a:rPr>
              <a:t> Vital</a:t>
            </a:r>
            <a:endParaRPr lang="en-ID" dirty="0">
              <a:latin typeface="Amasis MT Pro Black" panose="02040A040500050203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000949-16D9-46BA-8818-0EFFFCBA1F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33700" y="2438400"/>
          <a:ext cx="8770938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46E1CC-0B5D-4BC2-BC63-EADEE85A0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1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5"/>
    </mc:Choice>
    <mc:Fallback>
      <p:transition spd="slow" advTm="17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90907-1156-4014-B9CC-7965E1FC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28" y="568345"/>
            <a:ext cx="3851743" cy="1560716"/>
          </a:xfrm>
        </p:spPr>
        <p:txBody>
          <a:bodyPr>
            <a:normAutofit/>
          </a:bodyPr>
          <a:lstStyle/>
          <a:p>
            <a:r>
              <a:rPr lang="en-US" sz="3100">
                <a:latin typeface="Amasis MT Pro Black" panose="02040A04050005020304" pitchFamily="18" charset="0"/>
              </a:rPr>
              <a:t>ISTILAH </a:t>
            </a:r>
            <a:br>
              <a:rPr lang="en-US" sz="3100">
                <a:latin typeface="Amasis MT Pro Black" panose="02040A04050005020304" pitchFamily="18" charset="0"/>
              </a:rPr>
            </a:br>
            <a:r>
              <a:rPr lang="en-US" sz="3100">
                <a:latin typeface="Amasis MT Pro Black" panose="02040A04050005020304" pitchFamily="18" charset="0"/>
              </a:rPr>
              <a:t>PELESTARIAN ARSIP VITAL</a:t>
            </a:r>
            <a:endParaRPr lang="en-ID" sz="3100">
              <a:latin typeface="Amasis MT Pro Black" panose="02040A040500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B1832-3CB5-443E-9DB2-6EDA8A178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715053"/>
            <a:ext cx="6898017" cy="5190758"/>
          </a:xfrm>
          <a:prstGeom prst="rect">
            <a:avLst/>
          </a:prstGeom>
        </p:spPr>
      </p:pic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C18CC7B-6A41-4894-9D35-EE66531058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2594411"/>
              </p:ext>
            </p:extLst>
          </p:nvPr>
        </p:nvGraphicFramePr>
        <p:xfrm>
          <a:off x="7852528" y="2438399"/>
          <a:ext cx="3851743" cy="366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118B17-A474-4A99-A782-23B857A7C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2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05"/>
    </mc:Choice>
    <mc:Fallback>
      <p:transition spd="slow" advTm="6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C30C18-A405-4E53-A5DB-F7DAF3C6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Amasis MT Pro Black" panose="02040A04050005020304" pitchFamily="18" charset="0"/>
              </a:rPr>
              <a:t>Arsip</a:t>
            </a:r>
            <a:r>
              <a:rPr lang="en-US" dirty="0">
                <a:latin typeface="Amasis MT Pro Black" panose="02040A04050005020304" pitchFamily="18" charset="0"/>
              </a:rPr>
              <a:t> Vital VS </a:t>
            </a:r>
            <a:r>
              <a:rPr lang="en-US" dirty="0" err="1">
                <a:latin typeface="Amasis MT Pro Black" panose="02040A04050005020304" pitchFamily="18" charset="0"/>
              </a:rPr>
              <a:t>Arsip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Statis</a:t>
            </a:r>
            <a:endParaRPr lang="en-ID" dirty="0">
              <a:latin typeface="Amasis MT Pro Black" panose="02040A04050005020304" pitchFamily="18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2D4E250-6922-43D8-AFB9-FB9F6430C9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3218" y="2194560"/>
          <a:ext cx="11816862" cy="423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826160-DF26-4C15-A73E-8C7B26A6E00B}"/>
              </a:ext>
            </a:extLst>
          </p:cNvPr>
          <p:cNvSpPr txBox="1"/>
          <p:nvPr/>
        </p:nvSpPr>
        <p:spPr>
          <a:xfrm>
            <a:off x="9214338" y="2883877"/>
            <a:ext cx="24618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>
                <a:latin typeface="Amasis MT Pro" panose="02040504050005020304" pitchFamily="18" charset="0"/>
              </a:rPr>
              <a:t>Mengandung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nilai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sejarah</a:t>
            </a:r>
            <a:endParaRPr lang="en-US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>
                <a:latin typeface="Amasis MT Pro" panose="02040504050005020304" pitchFamily="18" charset="0"/>
              </a:rPr>
              <a:t>Disimpan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secara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permanen</a:t>
            </a:r>
            <a:r>
              <a:rPr lang="en-US" dirty="0">
                <a:latin typeface="Amasis MT Pro" panose="02040504050005020304" pitchFamily="18" charset="0"/>
              </a:rPr>
              <a:t> (</a:t>
            </a:r>
            <a:r>
              <a:rPr lang="en-US" dirty="0" err="1">
                <a:latin typeface="Amasis MT Pro" panose="02040504050005020304" pitchFamily="18" charset="0"/>
              </a:rPr>
              <a:t>tidak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pernah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dimusnahkan</a:t>
            </a:r>
            <a:r>
              <a:rPr lang="en-US" dirty="0">
                <a:latin typeface="Amasis MT Pro" panose="02040504050005020304" pitchFamily="18" charset="0"/>
              </a:rPr>
              <a:t>)</a:t>
            </a:r>
            <a:endParaRPr lang="en-ID" dirty="0">
              <a:latin typeface="Amasis MT Pro" panose="020405040500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EFB4-F346-46C4-BC1B-54F5C73E382A}"/>
              </a:ext>
            </a:extLst>
          </p:cNvPr>
          <p:cNvSpPr txBox="1"/>
          <p:nvPr/>
        </p:nvSpPr>
        <p:spPr>
          <a:xfrm>
            <a:off x="253218" y="2883877"/>
            <a:ext cx="22648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masis MT Pro" panose="02040504050005020304" pitchFamily="18" charset="0"/>
              </a:rPr>
              <a:t>Jika </a:t>
            </a:r>
            <a:r>
              <a:rPr lang="en-US" dirty="0" err="1">
                <a:latin typeface="Amasis MT Pro" panose="02040504050005020304" pitchFamily="18" charset="0"/>
              </a:rPr>
              <a:t>tidak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ada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 err="1">
                <a:latin typeface="Amasis MT Pro" panose="02040504050005020304" pitchFamily="18" charset="0"/>
              </a:rPr>
              <a:t>mengganggu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kestabilan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organisasi</a:t>
            </a:r>
            <a:endParaRPr lang="en-US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>
                <a:latin typeface="Amasis MT Pro" panose="02040504050005020304" pitchFamily="18" charset="0"/>
              </a:rPr>
              <a:t>Kadang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ada</a:t>
            </a:r>
            <a:r>
              <a:rPr lang="en-US" dirty="0">
                <a:latin typeface="Amasis MT Pro" panose="02040504050005020304" pitchFamily="18" charset="0"/>
              </a:rPr>
              <a:t> masa </a:t>
            </a:r>
            <a:r>
              <a:rPr lang="en-US" dirty="0" err="1">
                <a:latin typeface="Amasis MT Pro" panose="02040504050005020304" pitchFamily="18" charset="0"/>
              </a:rPr>
              <a:t>ekspire</a:t>
            </a:r>
            <a:r>
              <a:rPr lang="en-US" dirty="0">
                <a:latin typeface="Amasis MT Pro" panose="02040504050005020304" pitchFamily="18" charset="0"/>
              </a:rPr>
              <a:t> </a:t>
            </a:r>
            <a:r>
              <a:rPr lang="en-US" dirty="0" err="1">
                <a:latin typeface="Amasis MT Pro" panose="02040504050005020304" pitchFamily="18" charset="0"/>
              </a:rPr>
              <a:t>atau</a:t>
            </a:r>
            <a:r>
              <a:rPr lang="en-US" dirty="0">
                <a:latin typeface="Amasis MT Pro" panose="02040504050005020304" pitchFamily="18" charset="0"/>
              </a:rPr>
              <a:t> masa </a:t>
            </a:r>
            <a:r>
              <a:rPr lang="en-US" dirty="0" err="1">
                <a:latin typeface="Amasis MT Pro" panose="02040504050005020304" pitchFamily="18" charset="0"/>
              </a:rPr>
              <a:t>retensi</a:t>
            </a:r>
            <a:endParaRPr lang="en-ID" dirty="0">
              <a:latin typeface="Amasis MT Pro" panose="020405040500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04AD12-1C7E-4878-A15C-6F51B2FE3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1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12"/>
    </mc:Choice>
    <mc:Fallback>
      <p:transition spd="slow" advTm="3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98B616B1-F6A9-427C-8C1D-827645E6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A291F49A-B7E6-46C0-8021-153CD82C5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F1BB23D5-A68D-491D-AF32-5D6D78A16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BF2DF6-F01B-4DC0-80C9-8C44D75B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9FCEA6D-94D7-4154-9B68-EC9521ED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EE133-45D2-4659-A805-1D9381E4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568345"/>
            <a:ext cx="7766554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Langkah-</a:t>
            </a:r>
            <a:r>
              <a:rPr lang="en-US" dirty="0" err="1">
                <a:latin typeface="Amasis MT Pro Black" panose="02040A04050005020304" pitchFamily="18" charset="0"/>
              </a:rPr>
              <a:t>langkah</a:t>
            </a:r>
            <a:endParaRPr lang="en-US" dirty="0">
              <a:latin typeface="Amasis MT Pro Black" panose="02040A040500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E2FDA4F-6F5D-43BB-8EF5-E2B75C863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86958-EF55-4EDF-AA01-BA40AF2D9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313" y="2438400"/>
            <a:ext cx="7767388" cy="3651504"/>
          </a:xfrm>
        </p:spPr>
        <p:txBody>
          <a:bodyPr vert="horz" lIns="91440" tIns="45720" rIns="91440" bIns="45720" rtlCol="0">
            <a:normAutofit/>
          </a:bodyPr>
          <a:lstStyle/>
          <a:p>
            <a:pPr marL="182880" indent="-457200">
              <a:buFont typeface="Wingdings" panose="05000000000000000000" pitchFamily="2" charset="2"/>
              <a:buChar char="v"/>
            </a:pPr>
            <a:r>
              <a:rPr lang="en-US" sz="2400" dirty="0" err="1">
                <a:latin typeface="Amasis MT Pro" panose="02040504050005020304" pitchFamily="18" charset="0"/>
              </a:rPr>
              <a:t>Membuat</a:t>
            </a:r>
            <a:r>
              <a:rPr lang="en-US" sz="2400" dirty="0">
                <a:latin typeface="Amasis MT Pro" panose="02040504050005020304" pitchFamily="18" charset="0"/>
              </a:rPr>
              <a:t> Daftar Checklist </a:t>
            </a:r>
            <a:r>
              <a:rPr lang="en-US" sz="2400" dirty="0" err="1">
                <a:latin typeface="Amasis MT Pro" panose="02040504050005020304" pitchFamily="18" charset="0"/>
              </a:rPr>
              <a:t>kondisi</a:t>
            </a:r>
            <a:r>
              <a:rPr lang="en-US" sz="2400" dirty="0">
                <a:latin typeface="Amasis MT Pro" panose="02040504050005020304" pitchFamily="18" charset="0"/>
              </a:rPr>
              <a:t> </a:t>
            </a:r>
            <a:r>
              <a:rPr lang="en-US" sz="2400" dirty="0" err="1">
                <a:latin typeface="Amasis MT Pro" panose="02040504050005020304" pitchFamily="18" charset="0"/>
              </a:rPr>
              <a:t>arsip</a:t>
            </a:r>
            <a:endParaRPr lang="en-US" sz="2400" dirty="0">
              <a:latin typeface="Amasis MT Pro" panose="02040504050005020304" pitchFamily="18" charset="0"/>
            </a:endParaRPr>
          </a:p>
          <a:p>
            <a:pPr marL="822960" lvl="2" indent="-457200">
              <a:buFont typeface="Wingdings" panose="05000000000000000000" pitchFamily="2" charset="2"/>
              <a:buChar char="v"/>
            </a:pPr>
            <a:r>
              <a:rPr lang="en-US" sz="2400" i="0" dirty="0" err="1">
                <a:latin typeface="Amasis MT Pro" panose="02040504050005020304" pitchFamily="18" charset="0"/>
              </a:rPr>
              <a:t>Mengidentifikasi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kerusakan</a:t>
            </a:r>
            <a:r>
              <a:rPr lang="en-US" sz="2400" i="0" dirty="0">
                <a:latin typeface="Amasis MT Pro" panose="02040504050005020304" pitchFamily="18" charset="0"/>
              </a:rPr>
              <a:t> yang </a:t>
            </a:r>
            <a:r>
              <a:rPr lang="en-US" sz="2400" i="0" dirty="0" err="1">
                <a:latin typeface="Amasis MT Pro" panose="02040504050005020304" pitchFamily="18" charset="0"/>
              </a:rPr>
              <a:t>ada</a:t>
            </a:r>
            <a:r>
              <a:rPr lang="en-US" sz="2400" i="0" dirty="0">
                <a:latin typeface="Amasis MT Pro" panose="02040504050005020304" pitchFamily="18" charset="0"/>
              </a:rPr>
              <a:t> pada </a:t>
            </a:r>
            <a:r>
              <a:rPr lang="en-US" sz="2400" i="0" dirty="0" err="1">
                <a:latin typeface="Amasis MT Pro" panose="02040504050005020304" pitchFamily="18" charset="0"/>
              </a:rPr>
              <a:t>arsip</a:t>
            </a:r>
            <a:endParaRPr lang="en-US" sz="2400" i="0" dirty="0">
              <a:latin typeface="Amasis MT Pro" panose="02040504050005020304" pitchFamily="18" charset="0"/>
            </a:endParaRPr>
          </a:p>
          <a:p>
            <a:pPr marL="822960" lvl="2" indent="-457200">
              <a:buFont typeface="Wingdings" panose="05000000000000000000" pitchFamily="2" charset="2"/>
              <a:buChar char="v"/>
            </a:pPr>
            <a:r>
              <a:rPr lang="en-US" sz="2400" i="0" dirty="0" err="1">
                <a:latin typeface="Amasis MT Pro" panose="02040504050005020304" pitchFamily="18" charset="0"/>
              </a:rPr>
              <a:t>Merekomendasikan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jenis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perawatan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arsip</a:t>
            </a:r>
            <a:r>
              <a:rPr lang="en-US" sz="2400" i="0" dirty="0">
                <a:latin typeface="Amasis MT Pro" panose="02040504050005020304" pitchFamily="18" charset="0"/>
              </a:rPr>
              <a:t> yang </a:t>
            </a:r>
            <a:r>
              <a:rPr lang="en-US" sz="2400" i="0" dirty="0" err="1">
                <a:latin typeface="Amasis MT Pro" panose="02040504050005020304" pitchFamily="18" charset="0"/>
              </a:rPr>
              <a:t>tepat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</a:p>
          <a:p>
            <a:pPr marL="822960" lvl="2" indent="-457200">
              <a:buFont typeface="Wingdings" panose="05000000000000000000" pitchFamily="2" charset="2"/>
              <a:buChar char="v"/>
            </a:pPr>
            <a:r>
              <a:rPr lang="en-US" sz="2400" i="0" dirty="0" err="1">
                <a:latin typeface="Amasis MT Pro" panose="02040504050005020304" pitchFamily="18" charset="0"/>
              </a:rPr>
              <a:t>Merekomendasikan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skala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prioritas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arsip</a:t>
            </a:r>
            <a:r>
              <a:rPr lang="en-US" sz="2400" i="0" dirty="0">
                <a:latin typeface="Amasis MT Pro" panose="02040504050005020304" pitchFamily="18" charset="0"/>
              </a:rPr>
              <a:t> mana yang </a:t>
            </a:r>
            <a:r>
              <a:rPr lang="en-US" sz="2400" i="0" dirty="0" err="1">
                <a:latin typeface="Amasis MT Pro" panose="02040504050005020304" pitchFamily="18" charset="0"/>
              </a:rPr>
              <a:t>lebih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dulu</a:t>
            </a:r>
            <a:r>
              <a:rPr lang="en-US" sz="2400" i="0" dirty="0">
                <a:latin typeface="Amasis MT Pro" panose="02040504050005020304" pitchFamily="18" charset="0"/>
              </a:rPr>
              <a:t> </a:t>
            </a:r>
            <a:r>
              <a:rPr lang="en-US" sz="2400" i="0" dirty="0" err="1">
                <a:latin typeface="Amasis MT Pro" panose="02040504050005020304" pitchFamily="18" charset="0"/>
              </a:rPr>
              <a:t>ditangani</a:t>
            </a:r>
            <a:endParaRPr lang="en-US" sz="2400" i="0" dirty="0">
              <a:latin typeface="Amasis MT Pro" panose="02040504050005020304" pitchFamily="18" charset="0"/>
            </a:endParaRPr>
          </a:p>
        </p:txBody>
      </p:sp>
      <p:pic>
        <p:nvPicPr>
          <p:cNvPr id="16" name="Content Placeholder 15" descr="Two people working">
            <a:extLst>
              <a:ext uri="{FF2B5EF4-FFF2-40B4-BE49-F238E27FC236}">
                <a16:creationId xmlns:a16="http://schemas.microsoft.com/office/drawing/2014/main" id="{38DADA38-91C0-4C57-A765-ECD2D38805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21607" r="11856" b="2"/>
          <a:stretch/>
        </p:blipFill>
        <p:spPr>
          <a:xfrm>
            <a:off x="8770337" y="-8545"/>
            <a:ext cx="3424512" cy="3435409"/>
          </a:xfrm>
          <a:prstGeom prst="rect">
            <a:avLst/>
          </a:prstGeom>
        </p:spPr>
      </p:pic>
      <p:pic>
        <p:nvPicPr>
          <p:cNvPr id="18" name="Picture 17" descr="Handwriting on book">
            <a:extLst>
              <a:ext uri="{FF2B5EF4-FFF2-40B4-BE49-F238E27FC236}">
                <a16:creationId xmlns:a16="http://schemas.microsoft.com/office/drawing/2014/main" id="{9064AE7E-0A3C-4B2C-9D58-9A08727233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72" r="5491" b="2"/>
          <a:stretch/>
        </p:blipFill>
        <p:spPr>
          <a:xfrm>
            <a:off x="8767488" y="3422591"/>
            <a:ext cx="3424512" cy="343540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3CA699F-E38C-420D-9E22-53202155D9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06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4"/>
    </mc:Choice>
    <mc:Fallback>
      <p:transition spd="slow" advTm="2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DA569-6203-4579-B868-35FB0DE7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007" y="566928"/>
            <a:ext cx="7194264" cy="1563624"/>
          </a:xfrm>
        </p:spPr>
        <p:txBody>
          <a:bodyPr/>
          <a:lstStyle/>
          <a:p>
            <a:r>
              <a:rPr lang="en-US" dirty="0">
                <a:latin typeface="Amasis MT Pro Black" panose="02040A04050005020304" pitchFamily="18" charset="0"/>
              </a:rPr>
              <a:t>Daftar Checklist </a:t>
            </a:r>
            <a:br>
              <a:rPr lang="en-US" dirty="0">
                <a:latin typeface="Amasis MT Pro Black" panose="02040A04050005020304" pitchFamily="18" charset="0"/>
              </a:rPr>
            </a:br>
            <a:r>
              <a:rPr lang="en-US" dirty="0" err="1">
                <a:latin typeface="Amasis MT Pro Black" panose="02040A04050005020304" pitchFamily="18" charset="0"/>
              </a:rPr>
              <a:t>Kondisi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Arsip</a:t>
            </a:r>
            <a:endParaRPr lang="en-ID" dirty="0">
              <a:latin typeface="Amasis MT Pro Black" panose="02040A040500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B79DA-1A3D-4758-988F-0BA2B779A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masis MT Pro Black" panose="02040A04050005020304" pitchFamily="18" charset="0"/>
              </a:rPr>
              <a:t>FISIK</a:t>
            </a:r>
            <a:endParaRPr lang="en-ID" dirty="0">
              <a:latin typeface="Amasis MT Pro Black" panose="02040A040500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68AB1-049D-4DEC-8AC2-E4C28F2F8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99114" y="3337768"/>
            <a:ext cx="4160520" cy="277936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000" dirty="0">
                <a:latin typeface="Amasis MT Pro" panose="02040504050005020304" pitchFamily="18" charset="0"/>
              </a:rPr>
              <a:t>Tingkat </a:t>
            </a:r>
            <a:r>
              <a:rPr lang="en-ID" sz="2000" dirty="0" err="1">
                <a:latin typeface="Amasis MT Pro" panose="02040504050005020304" pitchFamily="18" charset="0"/>
              </a:rPr>
              <a:t>kerusakan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fisik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arsip</a:t>
            </a:r>
            <a:endParaRPr lang="en-ID" sz="2000" dirty="0">
              <a:latin typeface="Amasis MT Pro" panose="020405040500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Amasis MT Pro" panose="02040504050005020304" pitchFamily="18" charset="0"/>
              </a:rPr>
              <a:t>N</a:t>
            </a:r>
            <a:r>
              <a:rPr lang="en-ID" sz="2000" dirty="0">
                <a:latin typeface="Amasis MT Pro" panose="02040504050005020304" pitchFamily="18" charset="0"/>
              </a:rPr>
              <a:t>ilai </a:t>
            </a:r>
            <a:r>
              <a:rPr lang="en-ID" dirty="0" err="1">
                <a:latin typeface="Amasis MT Pro" panose="02040504050005020304" pitchFamily="18" charset="0"/>
              </a:rPr>
              <a:t>f</a:t>
            </a:r>
            <a:r>
              <a:rPr lang="en-ID" sz="2000" dirty="0" err="1">
                <a:latin typeface="Amasis MT Pro" panose="02040504050005020304" pitchFamily="18" charset="0"/>
              </a:rPr>
              <a:t>isik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dari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arsip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tersebut</a:t>
            </a:r>
            <a:endParaRPr lang="en-ID" sz="2000" dirty="0">
              <a:latin typeface="Amasis MT Pro" panose="020405040500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Amasis MT Pro" panose="02040504050005020304" pitchFamily="18" charset="0"/>
              </a:rPr>
              <a:t>Penggunaan</a:t>
            </a:r>
            <a:r>
              <a:rPr lang="en-ID" dirty="0">
                <a:latin typeface="Amasis MT Pro" panose="02040504050005020304" pitchFamily="18" charset="0"/>
              </a:rPr>
              <a:t> S</a:t>
            </a:r>
            <a:r>
              <a:rPr lang="en-ID" sz="2000" dirty="0">
                <a:latin typeface="Amasis MT Pro" panose="02040504050005020304" pitchFamily="18" charset="0"/>
              </a:rPr>
              <a:t>taples </a:t>
            </a:r>
            <a:r>
              <a:rPr lang="en-ID" sz="2000" dirty="0" err="1">
                <a:latin typeface="Amasis MT Pro" panose="02040504050005020304" pitchFamily="18" charset="0"/>
              </a:rPr>
              <a:t>logam</a:t>
            </a:r>
            <a:r>
              <a:rPr lang="en-ID" sz="2000" dirty="0">
                <a:latin typeface="Amasis MT Pro" panose="02040504050005020304" pitchFamily="18" charset="0"/>
              </a:rPr>
              <a:t>, pin, </a:t>
            </a:r>
            <a:r>
              <a:rPr lang="en-ID" sz="2000" dirty="0" err="1">
                <a:latin typeface="Amasis MT Pro" panose="02040504050005020304" pitchFamily="18" charset="0"/>
              </a:rPr>
              <a:t>penjepit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kertas</a:t>
            </a:r>
            <a:r>
              <a:rPr lang="en-ID" sz="2000" dirty="0">
                <a:latin typeface="Amasis MT Pro" panose="02040504050005020304" pitchFamily="18" charset="0"/>
              </a:rPr>
              <a:t>, dan label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Amasis MT Pro" panose="02040504050005020304" pitchFamily="18" charset="0"/>
              </a:rPr>
              <a:t>T</a:t>
            </a:r>
            <a:r>
              <a:rPr lang="en-ID" sz="2000" dirty="0">
                <a:latin typeface="Amasis MT Pro" panose="02040504050005020304" pitchFamily="18" charset="0"/>
              </a:rPr>
              <a:t>anda-</a:t>
            </a:r>
            <a:r>
              <a:rPr lang="en-ID" sz="2000" dirty="0" err="1">
                <a:latin typeface="Amasis MT Pro" panose="02040504050005020304" pitchFamily="18" charset="0"/>
              </a:rPr>
              <a:t>tanda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jamur</a:t>
            </a:r>
            <a:r>
              <a:rPr lang="en-ID" sz="2000" dirty="0">
                <a:latin typeface="Amasis MT Pro" panose="02040504050005020304" pitchFamily="18" charset="0"/>
              </a:rPr>
              <a:t>, </a:t>
            </a:r>
            <a:r>
              <a:rPr lang="en-ID" sz="2000" dirty="0" err="1">
                <a:latin typeface="Amasis MT Pro" panose="02040504050005020304" pitchFamily="18" charset="0"/>
              </a:rPr>
              <a:t>serangga</a:t>
            </a:r>
            <a:r>
              <a:rPr lang="en-ID" sz="2000" dirty="0">
                <a:latin typeface="Amasis MT Pro" panose="02040504050005020304" pitchFamily="18" charset="0"/>
              </a:rPr>
              <a:t>, </a:t>
            </a:r>
            <a:r>
              <a:rPr lang="en-ID" sz="2000" dirty="0" err="1">
                <a:latin typeface="Amasis MT Pro" panose="02040504050005020304" pitchFamily="18" charset="0"/>
              </a:rPr>
              <a:t>tikus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atau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kerusakan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asam</a:t>
            </a:r>
            <a:endParaRPr lang="en-ID" sz="2000" dirty="0">
              <a:latin typeface="Amasis MT Pro" panose="020405040500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D" sz="2000" dirty="0">
                <a:latin typeface="Amasis MT Pro" panose="02040504050005020304" pitchFamily="18" charset="0"/>
              </a:rPr>
              <a:t>Tingkat </a:t>
            </a:r>
            <a:r>
              <a:rPr lang="en-ID" sz="2000" dirty="0" err="1">
                <a:latin typeface="Amasis MT Pro" panose="02040504050005020304" pitchFamily="18" charset="0"/>
              </a:rPr>
              <a:t>pekerjaan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konservasi</a:t>
            </a:r>
            <a:r>
              <a:rPr lang="en-ID" sz="2000" dirty="0">
                <a:latin typeface="Amasis MT Pro" panose="02040504050005020304" pitchFamily="18" charset="0"/>
              </a:rPr>
              <a:t> yang </a:t>
            </a:r>
            <a:r>
              <a:rPr lang="en-ID" sz="2000" dirty="0" err="1">
                <a:latin typeface="Amasis MT Pro" panose="02040504050005020304" pitchFamily="18" charset="0"/>
              </a:rPr>
              <a:t>akan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dilakukan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715BF9-63A4-4717-ADA4-E0C843D6E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Amasis MT Pro Black" panose="02040A04050005020304" pitchFamily="18" charset="0"/>
              </a:rPr>
              <a:t>INFORMASI</a:t>
            </a:r>
            <a:endParaRPr lang="en-ID" dirty="0">
              <a:latin typeface="Amasis MT Pro Black" panose="02040A04050005020304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51F2A8-C60A-4FC6-887A-4C6DCB1D2C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000" dirty="0" err="1">
                <a:latin typeface="Amasis MT Pro" panose="02040504050005020304" pitchFamily="18" charset="0"/>
              </a:rPr>
              <a:t>Prioritas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atau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tingkat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penggunaannya</a:t>
            </a:r>
            <a:r>
              <a:rPr lang="en-ID" sz="2000" dirty="0">
                <a:latin typeface="Amasis MT Pro" panose="02040504050005020304" pitchFamily="18" charset="0"/>
              </a:rPr>
              <a:t> di </a:t>
            </a:r>
            <a:r>
              <a:rPr lang="en-ID" dirty="0">
                <a:latin typeface="Amasis MT Pro" panose="02040504050005020304" pitchFamily="18" charset="0"/>
              </a:rPr>
              <a:t>unit </a:t>
            </a:r>
            <a:r>
              <a:rPr lang="en-ID" dirty="0" err="1">
                <a:latin typeface="Amasis MT Pro" panose="02040504050005020304" pitchFamily="18" charset="0"/>
              </a:rPr>
              <a:t>pengolah</a:t>
            </a:r>
            <a:r>
              <a:rPr lang="en-ID" sz="2000" dirty="0">
                <a:latin typeface="Amasis MT Pro" panose="02040504050005020304" pitchFamily="18" charset="0"/>
              </a:rPr>
              <a:t>, unit </a:t>
            </a:r>
            <a:r>
              <a:rPr lang="en-ID" sz="2000" dirty="0" err="1">
                <a:latin typeface="Amasis MT Pro" panose="02040504050005020304" pitchFamily="18" charset="0"/>
              </a:rPr>
              <a:t>kearsipan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atau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pusat</a:t>
            </a:r>
            <a:r>
              <a:rPr lang="en-ID" sz="2000" dirty="0">
                <a:latin typeface="Amasis MT Pro" panose="02040504050005020304" pitchFamily="18" charset="0"/>
              </a:rPr>
              <a:t> </a:t>
            </a:r>
            <a:r>
              <a:rPr lang="en-ID" sz="2000" dirty="0" err="1">
                <a:latin typeface="Amasis MT Pro" panose="02040504050005020304" pitchFamily="18" charset="0"/>
              </a:rPr>
              <a:t>arsip</a:t>
            </a:r>
            <a:endParaRPr lang="en-ID" sz="2000" dirty="0">
              <a:latin typeface="Amasis MT Pro" panose="020405040500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Amasis MT Pro" panose="02040504050005020304" pitchFamily="18" charset="0"/>
              </a:rPr>
              <a:t>Nilai </a:t>
            </a:r>
            <a:r>
              <a:rPr lang="en-ID" dirty="0" err="1">
                <a:latin typeface="Amasis MT Pro" panose="02040504050005020304" pitchFamily="18" charset="0"/>
              </a:rPr>
              <a:t>informasi</a:t>
            </a:r>
            <a:r>
              <a:rPr lang="en-ID" dirty="0">
                <a:latin typeface="Amasis MT Pro" panose="02040504050005020304" pitchFamily="18" charset="0"/>
              </a:rPr>
              <a:t> di </a:t>
            </a:r>
            <a:r>
              <a:rPr lang="en-ID" dirty="0" err="1">
                <a:latin typeface="Amasis MT Pro" panose="02040504050005020304" pitchFamily="18" charset="0"/>
              </a:rPr>
              <a:t>dalamnya</a:t>
            </a:r>
            <a:r>
              <a:rPr lang="en-ID" dirty="0">
                <a:latin typeface="Amasis MT Pro" panose="02040504050005020304" pitchFamily="18" charset="0"/>
              </a:rPr>
              <a:t> </a:t>
            </a:r>
            <a:r>
              <a:rPr lang="en-ID" dirty="0" err="1">
                <a:latin typeface="Amasis MT Pro" panose="02040504050005020304" pitchFamily="18" charset="0"/>
              </a:rPr>
              <a:t>bagi</a:t>
            </a:r>
            <a:r>
              <a:rPr lang="en-ID" dirty="0">
                <a:latin typeface="Amasis MT Pro" panose="02040504050005020304" pitchFamily="18" charset="0"/>
              </a:rPr>
              <a:t> </a:t>
            </a:r>
            <a:r>
              <a:rPr lang="en-ID" dirty="0" err="1">
                <a:latin typeface="Amasis MT Pro" panose="02040504050005020304" pitchFamily="18" charset="0"/>
              </a:rPr>
              <a:t>organisasi</a:t>
            </a:r>
            <a:endParaRPr lang="en-ID" dirty="0">
              <a:latin typeface="Amasis MT Pro" panose="020405040500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Amasis MT Pro" panose="02040504050005020304" pitchFamily="18" charset="0"/>
              </a:rPr>
              <a:t>Frekuensi</a:t>
            </a:r>
            <a:r>
              <a:rPr lang="en-ID" dirty="0">
                <a:latin typeface="Amasis MT Pro" panose="02040504050005020304" pitchFamily="18" charset="0"/>
              </a:rPr>
              <a:t> </a:t>
            </a:r>
            <a:r>
              <a:rPr lang="en-ID" dirty="0" err="1">
                <a:latin typeface="Amasis MT Pro" panose="02040504050005020304" pitchFamily="18" charset="0"/>
              </a:rPr>
              <a:t>penggunaan</a:t>
            </a:r>
            <a:r>
              <a:rPr lang="en-ID" dirty="0">
                <a:latin typeface="Amasis MT Pro" panose="02040504050005020304" pitchFamily="18" charset="0"/>
              </a:rPr>
              <a:t> (</a:t>
            </a:r>
            <a:r>
              <a:rPr lang="en-ID" dirty="0" err="1">
                <a:latin typeface="Amasis MT Pro" panose="02040504050005020304" pitchFamily="18" charset="0"/>
              </a:rPr>
              <a:t>sering</a:t>
            </a:r>
            <a:r>
              <a:rPr lang="en-ID" dirty="0">
                <a:latin typeface="Amasis MT Pro" panose="02040504050005020304" pitchFamily="18" charset="0"/>
              </a:rPr>
              <a:t> / </a:t>
            </a:r>
            <a:r>
              <a:rPr lang="en-ID" dirty="0" err="1">
                <a:latin typeface="Amasis MT Pro" panose="02040504050005020304" pitchFamily="18" charset="0"/>
              </a:rPr>
              <a:t>tidak</a:t>
            </a:r>
            <a:r>
              <a:rPr lang="en-ID" dirty="0">
                <a:latin typeface="Amasis MT Pro" panose="02040504050005020304" pitchFamily="18" charset="0"/>
              </a:rPr>
              <a:t>) </a:t>
            </a:r>
            <a:r>
              <a:rPr lang="en-ID" dirty="0" err="1">
                <a:latin typeface="Amasis MT Pro" panose="02040504050005020304" pitchFamily="18" charset="0"/>
              </a:rPr>
              <a:t>bagi</a:t>
            </a:r>
            <a:r>
              <a:rPr lang="en-ID" dirty="0">
                <a:latin typeface="Amasis MT Pro" panose="02040504050005020304" pitchFamily="18" charset="0"/>
              </a:rPr>
              <a:t> </a:t>
            </a:r>
            <a:r>
              <a:rPr lang="en-ID" dirty="0" err="1">
                <a:latin typeface="Amasis MT Pro" panose="02040504050005020304" pitchFamily="18" charset="0"/>
              </a:rPr>
              <a:t>organisasi</a:t>
            </a:r>
            <a:endParaRPr lang="en-ID" dirty="0">
              <a:latin typeface="Amasis MT Pro" panose="02040504050005020304" pitchFamily="18" charset="0"/>
            </a:endParaRPr>
          </a:p>
          <a:p>
            <a:pPr marL="0" indent="0">
              <a:buNone/>
            </a:pPr>
            <a:endParaRPr lang="en-ID" dirty="0">
              <a:latin typeface="Amasis MT Pro" panose="02040504050005020304" pitchFamily="18" charset="0"/>
            </a:endParaRPr>
          </a:p>
        </p:txBody>
      </p:sp>
      <p:pic>
        <p:nvPicPr>
          <p:cNvPr id="10" name="Graphic 9" descr="Checklist with solid fill">
            <a:extLst>
              <a:ext uri="{FF2B5EF4-FFF2-40B4-BE49-F238E27FC236}">
                <a16:creationId xmlns:a16="http://schemas.microsoft.com/office/drawing/2014/main" id="{BD5F376D-D471-472A-B76C-D7FA8273F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78622" y="566928"/>
            <a:ext cx="1563623" cy="156362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63ECDA4-642B-402B-912A-65A85951B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8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74"/>
    </mc:Choice>
    <mc:Fallback>
      <p:transition spd="slow" advTm="5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07893A-9361-4AD3-A98C-AB26519D5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CB81F-F356-45C4-B108-9AFD39CA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80" y="568345"/>
            <a:ext cx="9701953" cy="1560716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masis MT Pro Black" panose="02040A04050005020304" pitchFamily="18" charset="0"/>
              </a:rPr>
              <a:t>Jenis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Perawatan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Arsip</a:t>
            </a:r>
            <a:endParaRPr lang="en-ID" dirty="0">
              <a:latin typeface="Amasis MT Pro Black" panose="02040A040500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534FA6-97DA-4524-BBD3-450AE51EF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0830922B-C160-44E1-A9BB-3A0AB0767A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997229"/>
              </p:ext>
            </p:extLst>
          </p:nvPr>
        </p:nvGraphicFramePr>
        <p:xfrm>
          <a:off x="1846580" y="2438400"/>
          <a:ext cx="9701953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C86F69-84B2-4BC9-8C76-11D9D9880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2"/>
    </mc:Choice>
    <mc:Fallback>
      <p:transition spd="slow" advTm="2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81E0-452B-4963-8DDC-55238398B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36" y="276008"/>
            <a:ext cx="10367890" cy="1738186"/>
          </a:xfrm>
        </p:spPr>
        <p:txBody>
          <a:bodyPr>
            <a:norm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PENGHILANGAN KADAR ASAM</a:t>
            </a:r>
            <a:endParaRPr lang="en-ID" dirty="0">
              <a:latin typeface="Amasis MT Pro Black" panose="02040A040500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49F754-6FB7-4EC8-935D-AE31BBB3A4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5422" y="2014193"/>
          <a:ext cx="5018667" cy="4031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4C341-0C84-41F1-8531-666EEBD6E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F356A-7812-4CFD-ADEF-E1A9A3970C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109" t="23175" r="34783" b="38351"/>
          <a:stretch/>
        </p:blipFill>
        <p:spPr>
          <a:xfrm>
            <a:off x="5603649" y="1868942"/>
            <a:ext cx="6452363" cy="416748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4555D56-572E-410E-8CE1-0839C129E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5"/>
    </mc:Choice>
    <mc:Fallback>
      <p:transition spd="slow" advTm="26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ACA3-4600-4DBB-BE3E-0E988959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masis MT Pro Black" panose="02040A04050005020304" pitchFamily="18" charset="0"/>
              </a:rPr>
              <a:t>Laminasi</a:t>
            </a:r>
            <a:r>
              <a:rPr lang="en-US" dirty="0">
                <a:latin typeface="Amasis MT Pro Black" panose="02040A04050005020304" pitchFamily="18" charset="0"/>
              </a:rPr>
              <a:t> dan </a:t>
            </a:r>
            <a:r>
              <a:rPr lang="en-US" dirty="0" err="1">
                <a:latin typeface="Amasis MT Pro Black" panose="02040A04050005020304" pitchFamily="18" charset="0"/>
              </a:rPr>
              <a:t>Enkapsulasi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10" name="Picture 9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7F7743B1-3731-4DAE-B3F4-64A0A9E4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539" y="2636658"/>
            <a:ext cx="4285457" cy="33516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8C906A-D504-44CD-BFA3-0F9A7B7EC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AD17BA-CC20-42CF-9410-EE9B675F5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7559" b="-515"/>
          <a:stretch/>
        </p:blipFill>
        <p:spPr>
          <a:xfrm>
            <a:off x="815487" y="2638405"/>
            <a:ext cx="6503498" cy="3394095"/>
          </a:xfrm>
        </p:spPr>
      </p:pic>
    </p:spTree>
    <p:extLst>
      <p:ext uri="{BB962C8B-B14F-4D97-AF65-F5344CB8AC3E}">
        <p14:creationId xmlns:p14="http://schemas.microsoft.com/office/powerpoint/2010/main" val="266761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7"/>
    </mc:Choice>
    <mc:Fallback>
      <p:transition spd="slow" advTm="3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1529</TotalTime>
  <Words>277</Words>
  <Application>Microsoft Office PowerPoint</Application>
  <PresentationFormat>Widescreen</PresentationFormat>
  <Paragraphs>59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Amasis MT Pro</vt:lpstr>
      <vt:lpstr>Amasis MT Pro Black</vt:lpstr>
      <vt:lpstr>Calibri</vt:lpstr>
      <vt:lpstr>Century Gothic</vt:lpstr>
      <vt:lpstr>Century Schoolbook</vt:lpstr>
      <vt:lpstr>Corbel</vt:lpstr>
      <vt:lpstr>Garamond</vt:lpstr>
      <vt:lpstr>Wingdings</vt:lpstr>
      <vt:lpstr>Feathered</vt:lpstr>
      <vt:lpstr>Savon</vt:lpstr>
      <vt:lpstr>Pelestarian Arsip Vital (3):  Rekomendasi Perawatan Arsip Vital </vt:lpstr>
      <vt:lpstr>Pelestarian Arsip Vital</vt:lpstr>
      <vt:lpstr>ISTILAH  PELESTARIAN ARSIP VITAL</vt:lpstr>
      <vt:lpstr>Arsip Vital VS Arsip Statis</vt:lpstr>
      <vt:lpstr>Langkah-langkah</vt:lpstr>
      <vt:lpstr>Daftar Checklist  Kondisi Arsip</vt:lpstr>
      <vt:lpstr>Jenis Perawatan Arsip</vt:lpstr>
      <vt:lpstr>PENGHILANGAN KADAR ASAM</vt:lpstr>
      <vt:lpstr>Laminasi dan Enkapsulasi</vt:lpstr>
      <vt:lpstr>REWASHING MICROFILM</vt:lpstr>
      <vt:lpstr>RECLEANING KASET VIDEO</vt:lpstr>
      <vt:lpstr>ALIH MEDIA ARSIP</vt:lpstr>
      <vt:lpstr>Kesimpulan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Pelestarian Arsip Vital</dc:title>
  <dc:creator>Wiwiet Mardiati</dc:creator>
  <cp:lastModifiedBy>Wiwiet Mardiati</cp:lastModifiedBy>
  <cp:revision>28</cp:revision>
  <dcterms:created xsi:type="dcterms:W3CDTF">2021-10-26T08:31:19Z</dcterms:created>
  <dcterms:modified xsi:type="dcterms:W3CDTF">2021-11-29T03:21:24Z</dcterms:modified>
</cp:coreProperties>
</file>