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309" r:id="rId3"/>
    <p:sldId id="310" r:id="rId4"/>
    <p:sldId id="258" r:id="rId5"/>
    <p:sldId id="286" r:id="rId6"/>
    <p:sldId id="289" r:id="rId7"/>
    <p:sldId id="293" r:id="rId8"/>
    <p:sldId id="294" r:id="rId9"/>
    <p:sldId id="295" r:id="rId10"/>
    <p:sldId id="296" r:id="rId11"/>
    <p:sldId id="297" r:id="rId12"/>
    <p:sldId id="259" r:id="rId13"/>
    <p:sldId id="298" r:id="rId14"/>
    <p:sldId id="299" r:id="rId15"/>
    <p:sldId id="300" r:id="rId16"/>
    <p:sldId id="301" r:id="rId17"/>
    <p:sldId id="303" r:id="rId18"/>
    <p:sldId id="304" r:id="rId19"/>
    <p:sldId id="305" r:id="rId20"/>
    <p:sldId id="306" r:id="rId21"/>
    <p:sldId id="307" r:id="rId22"/>
    <p:sldId id="308" r:id="rId23"/>
  </p:sldIdLst>
  <p:sldSz cx="9144000" cy="5143500" type="screen16x9"/>
  <p:notesSz cx="6858000" cy="9144000"/>
  <p:embeddedFontLst>
    <p:embeddedFont>
      <p:font typeface="Amatic SC" panose="020B0604020202020204" charset="-79"/>
      <p:regular r:id="rId25"/>
      <p:bold r:id="rId26"/>
    </p:embeddedFont>
    <p:embeddedFont>
      <p:font typeface="Candara" panose="020E0502030303020204" pitchFamily="34" charset="0"/>
      <p:regular r:id="rId27"/>
      <p:bold r:id="rId28"/>
      <p:italic r:id="rId29"/>
      <p:boldItalic r:id="rId30"/>
    </p:embeddedFont>
    <p:embeddedFont>
      <p:font typeface="Merriweather" panose="020B060402020202020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1F351B-E17A-4804-B9B1-9A0617DA7A96}">
  <a:tblStyle styleId="{951F351B-E17A-4804-B9B1-9A0617DA7A9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45740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9" name="Google Shape;188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4174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629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Google Shape;190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3" name="Google Shape;190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Google Shape;191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2" name="Google Shape;191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Google Shape;191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2" name="Google Shape;191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907265" y="-6002"/>
            <a:ext cx="5329471" cy="1572280"/>
            <a:chOff x="1045264" y="-6007"/>
            <a:chExt cx="7118300" cy="2100014"/>
          </a:xfrm>
        </p:grpSpPr>
        <p:sp>
          <p:nvSpPr>
            <p:cNvPr id="11" name="Google Shape;11;p2"/>
            <p:cNvSpPr/>
            <p:nvPr/>
          </p:nvSpPr>
          <p:spPr>
            <a:xfrm>
              <a:off x="1803411" y="-6007"/>
              <a:ext cx="5944150" cy="724669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045264" y="-6007"/>
              <a:ext cx="7118300" cy="2100014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324836" y="-6007"/>
              <a:ext cx="487541" cy="711252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-7999" y="2430147"/>
            <a:ext cx="1642550" cy="1505293"/>
            <a:chOff x="-7997" y="3247832"/>
            <a:chExt cx="2193869" cy="2010543"/>
          </a:xfrm>
        </p:grpSpPr>
        <p:sp>
          <p:nvSpPr>
            <p:cNvPr id="15" name="Google Shape;15;p2"/>
            <p:cNvSpPr/>
            <p:nvPr/>
          </p:nvSpPr>
          <p:spPr>
            <a:xfrm>
              <a:off x="-7997" y="4475586"/>
              <a:ext cx="315374" cy="89538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7997" y="4374956"/>
              <a:ext cx="310857" cy="96246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7997" y="4187113"/>
              <a:ext cx="257188" cy="62703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7997" y="4238524"/>
              <a:ext cx="261705" cy="85087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7997" y="4634336"/>
              <a:ext cx="373494" cy="9850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7997" y="4558348"/>
              <a:ext cx="225903" cy="69345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997" y="4685813"/>
              <a:ext cx="382461" cy="93988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58012" y="4408499"/>
              <a:ext cx="382461" cy="335500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7997" y="4735032"/>
              <a:ext cx="375752" cy="102888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7997" y="3985853"/>
              <a:ext cx="216936" cy="73862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7997" y="4424175"/>
              <a:ext cx="324275" cy="93988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7997" y="4030555"/>
              <a:ext cx="216936" cy="67153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7997" y="4126735"/>
              <a:ext cx="239320" cy="73862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7997" y="4310127"/>
              <a:ext cx="143140" cy="53736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7997" y="4075257"/>
              <a:ext cx="248287" cy="91796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106" y="3464768"/>
              <a:ext cx="715702" cy="201327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7649" y="4327995"/>
              <a:ext cx="51477" cy="26901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2664" y="4482294"/>
              <a:ext cx="64895" cy="24643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7997" y="3247832"/>
              <a:ext cx="2193869" cy="2010543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7997" y="4793152"/>
              <a:ext cx="360076" cy="109664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8420990" y="2153894"/>
            <a:ext cx="515755" cy="910864"/>
            <a:chOff x="8443004" y="2878855"/>
            <a:chExt cx="688868" cy="1216595"/>
          </a:xfrm>
        </p:grpSpPr>
        <p:sp>
          <p:nvSpPr>
            <p:cNvPr id="36" name="Google Shape;36;p2"/>
            <p:cNvSpPr/>
            <p:nvPr/>
          </p:nvSpPr>
          <p:spPr>
            <a:xfrm>
              <a:off x="8758311" y="2981744"/>
              <a:ext cx="26901" cy="3361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682257" y="3929925"/>
              <a:ext cx="102955" cy="118564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805272" y="2999611"/>
              <a:ext cx="107405" cy="26901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443004" y="2878855"/>
              <a:ext cx="688868" cy="1216595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498931" y="3035413"/>
              <a:ext cx="583721" cy="914704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845524" y="2961618"/>
              <a:ext cx="20192" cy="20192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>
            <a:off x="7117967" y="3590460"/>
            <a:ext cx="2026022" cy="1547117"/>
            <a:chOff x="6445945" y="4797602"/>
            <a:chExt cx="2706053" cy="2066404"/>
          </a:xfrm>
        </p:grpSpPr>
        <p:sp>
          <p:nvSpPr>
            <p:cNvPr id="43" name="Google Shape;43;p2"/>
            <p:cNvSpPr/>
            <p:nvPr/>
          </p:nvSpPr>
          <p:spPr>
            <a:xfrm>
              <a:off x="6700941" y="5054790"/>
              <a:ext cx="111855" cy="1511843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457170" y="4802119"/>
              <a:ext cx="333242" cy="1894170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109762" y="4967577"/>
              <a:ext cx="60511" cy="60444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97054" y="5021247"/>
              <a:ext cx="2354943" cy="156624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85895" y="4797602"/>
              <a:ext cx="2366102" cy="170042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024808" y="4983253"/>
              <a:ext cx="31351" cy="31351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239485" y="6776727"/>
              <a:ext cx="93988" cy="67153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863799" y="6727574"/>
              <a:ext cx="290798" cy="9618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05391" y="6564308"/>
              <a:ext cx="2446606" cy="190168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671506" y="6765568"/>
              <a:ext cx="85021" cy="22451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678215" y="6696223"/>
              <a:ext cx="87279" cy="20192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87116" y="6729766"/>
              <a:ext cx="91796" cy="29159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445945" y="6685064"/>
              <a:ext cx="1552095" cy="178942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226381" y="790954"/>
            <a:ext cx="1165385" cy="815431"/>
            <a:chOff x="305052" y="1261999"/>
            <a:chExt cx="1556545" cy="1089130"/>
          </a:xfrm>
        </p:grpSpPr>
        <p:sp>
          <p:nvSpPr>
            <p:cNvPr id="57" name="Google Shape;57;p2"/>
            <p:cNvSpPr/>
            <p:nvPr/>
          </p:nvSpPr>
          <p:spPr>
            <a:xfrm>
              <a:off x="1342704" y="2046980"/>
              <a:ext cx="118564" cy="10740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9791" y="2120775"/>
              <a:ext cx="35868" cy="35802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92593" y="1261999"/>
              <a:ext cx="619523" cy="565853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69210" y="1727156"/>
              <a:ext cx="210294" cy="53736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798894" y="1999953"/>
              <a:ext cx="62703" cy="134306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197372" y="1776375"/>
              <a:ext cx="73862" cy="31351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9302" y="1767408"/>
              <a:ext cx="64895" cy="3361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322578" y="1836753"/>
              <a:ext cx="143207" cy="51477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684846" y="2181153"/>
              <a:ext cx="66" cy="6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660270" y="2158769"/>
              <a:ext cx="26901" cy="26901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50083" y="1865779"/>
              <a:ext cx="304215" cy="250546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635694" y="2129676"/>
              <a:ext cx="89471" cy="100697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70839" y="1984344"/>
              <a:ext cx="38060" cy="35802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69880" y="1765149"/>
              <a:ext cx="266221" cy="257254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05052" y="1677937"/>
              <a:ext cx="1538677" cy="673192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28066" y="1821077"/>
              <a:ext cx="143207" cy="156624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586475" y="2076007"/>
              <a:ext cx="190168" cy="201327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>
            <a:off x="2444861" y="3871736"/>
            <a:ext cx="2459622" cy="1079998"/>
            <a:chOff x="1573057" y="5173288"/>
            <a:chExt cx="3285190" cy="1442497"/>
          </a:xfrm>
        </p:grpSpPr>
        <p:sp>
          <p:nvSpPr>
            <p:cNvPr id="75" name="Google Shape;75;p2"/>
            <p:cNvSpPr/>
            <p:nvPr/>
          </p:nvSpPr>
          <p:spPr>
            <a:xfrm>
              <a:off x="3688614" y="5616127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581275" y="5472986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418009" y="6016389"/>
              <a:ext cx="40318" cy="38127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44475" y="5765909"/>
              <a:ext cx="147724" cy="152174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579017" y="5790552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527606" y="5636253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26346" y="5604901"/>
              <a:ext cx="33610" cy="4483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259259" y="5517688"/>
              <a:ext cx="152108" cy="167783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21869" y="5935884"/>
              <a:ext cx="138757" cy="152174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626319" y="6152820"/>
              <a:ext cx="44835" cy="35868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469827" y="6177397"/>
              <a:ext cx="35802" cy="35868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568199" y="6101409"/>
              <a:ext cx="158883" cy="147657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418350" y="6125986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409449" y="6143853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518980" y="6011938"/>
              <a:ext cx="42577" cy="62703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2458602" y="5953819"/>
              <a:ext cx="156624" cy="156558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051224" y="6025356"/>
              <a:ext cx="156624" cy="154366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368790" y="5982845"/>
              <a:ext cx="158883" cy="145465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2729207" y="607231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782877" y="6125986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418009" y="5499821"/>
              <a:ext cx="154366" cy="145399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982286" y="5929176"/>
              <a:ext cx="49285" cy="55994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906233" y="6354081"/>
              <a:ext cx="156624" cy="187909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977836" y="6029806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926359" y="587550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946143" y="5571358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45224" y="6383174"/>
              <a:ext cx="161075" cy="170042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267818" y="5524397"/>
              <a:ext cx="590430" cy="979599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458602" y="5638445"/>
              <a:ext cx="152174" cy="165591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617418" y="5618318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143294" y="5913567"/>
              <a:ext cx="51544" cy="4251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780685" y="5591484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845513" y="5676505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686697" y="5701081"/>
              <a:ext cx="33676" cy="40318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087367" y="5855380"/>
              <a:ext cx="154432" cy="147657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523497" y="5721207"/>
              <a:ext cx="40318" cy="58186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145553" y="5692114"/>
              <a:ext cx="147657" cy="145465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25098" y="5989554"/>
              <a:ext cx="64961" cy="53736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639736" y="5506529"/>
              <a:ext cx="161141" cy="111855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798552" y="5484145"/>
              <a:ext cx="161075" cy="111922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462711" y="5390224"/>
              <a:ext cx="152174" cy="100697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979687" y="5457310"/>
              <a:ext cx="145399" cy="111922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304303" y="5557940"/>
              <a:ext cx="163333" cy="105213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299511" y="5412608"/>
              <a:ext cx="156558" cy="102955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136244" y="5437184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807861" y="5638445"/>
              <a:ext cx="152108" cy="100697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971127" y="5607160"/>
              <a:ext cx="163267" cy="10740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816828" y="5739075"/>
              <a:ext cx="154366" cy="147724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2047115" y="5783843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2136586" y="5584775"/>
              <a:ext cx="158883" cy="10740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980028" y="5712240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357972" y="5739075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2297594" y="5667538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2472019" y="5535622"/>
              <a:ext cx="158883" cy="105147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981537" y="6166238"/>
              <a:ext cx="29159" cy="42577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921159" y="6163979"/>
              <a:ext cx="18000" cy="78379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921159" y="6132694"/>
              <a:ext cx="154366" cy="102955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804920" y="6112568"/>
              <a:ext cx="49219" cy="31351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23719" y="5358939"/>
              <a:ext cx="165591" cy="109664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753442" y="6081283"/>
              <a:ext cx="154366" cy="181201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818337" y="6190814"/>
              <a:ext cx="47027" cy="31418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605851" y="6172946"/>
              <a:ext cx="154366" cy="10740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3735575" y="5441701"/>
              <a:ext cx="239320" cy="154366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874198" y="5517688"/>
              <a:ext cx="62703" cy="42577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791436" y="5336554"/>
              <a:ext cx="156624" cy="109664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3912258" y="5671988"/>
              <a:ext cx="60444" cy="55994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686356" y="5895632"/>
              <a:ext cx="355626" cy="192426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842913" y="5591484"/>
              <a:ext cx="185651" cy="297506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725098" y="6217649"/>
              <a:ext cx="199135" cy="161141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644594" y="5658571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666230" y="6210940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73057" y="5173288"/>
              <a:ext cx="2549428" cy="1442497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55820" y="5757009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704972" y="6058899"/>
              <a:ext cx="275122" cy="167783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678138" y="5897891"/>
              <a:ext cx="239387" cy="167783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2749333" y="5935884"/>
              <a:ext cx="22451" cy="134240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216748" y="5689922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418009" y="5721207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549924" y="5815128"/>
              <a:ext cx="24709" cy="134240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68790" y="5665279"/>
              <a:ext cx="156624" cy="147724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3422459" y="5815128"/>
              <a:ext cx="138757" cy="154366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3212232" y="6025356"/>
              <a:ext cx="29159" cy="131982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3236875" y="6161787"/>
              <a:ext cx="156624" cy="26901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010972" y="5651862"/>
              <a:ext cx="29159" cy="4483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257001" y="6038773"/>
              <a:ext cx="51477" cy="29159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2939435" y="5591484"/>
              <a:ext cx="31351" cy="132048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111602" y="5772618"/>
              <a:ext cx="13484" cy="40385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098184" y="5549040"/>
              <a:ext cx="156624" cy="145399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263709" y="5748042"/>
              <a:ext cx="42577" cy="44769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3169788" y="5627286"/>
              <a:ext cx="35802" cy="38060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941693" y="5795002"/>
              <a:ext cx="47027" cy="40318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3051224" y="5710048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2946143" y="6110310"/>
              <a:ext cx="47027" cy="38127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2943885" y="5886732"/>
              <a:ext cx="147657" cy="149849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2999813" y="5942593"/>
              <a:ext cx="31351" cy="4483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2890215" y="6052190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2677796" y="5989554"/>
              <a:ext cx="58186" cy="51544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778426" y="5911308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847772" y="5969428"/>
              <a:ext cx="42510" cy="42577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3218940" y="6005230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261451" y="5835254"/>
              <a:ext cx="154366" cy="156624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328538" y="5895632"/>
              <a:ext cx="42577" cy="49285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210040" y="5707790"/>
              <a:ext cx="29093" cy="134240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160821" y="5922467"/>
              <a:ext cx="47027" cy="4483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093734" y="6081283"/>
              <a:ext cx="58186" cy="44769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100443" y="5859897"/>
              <a:ext cx="154366" cy="15881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20267" y="6161787"/>
              <a:ext cx="24643" cy="149849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2138844" y="5710048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2201481" y="5759201"/>
              <a:ext cx="44769" cy="60511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2051631" y="6079025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928617" y="6190814"/>
              <a:ext cx="152108" cy="167850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2317720" y="5886732"/>
              <a:ext cx="31418" cy="13484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2250633" y="5830804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2313270" y="5895632"/>
              <a:ext cx="35868" cy="42577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2067241" y="6333955"/>
              <a:ext cx="156624" cy="170042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529798" y="5951560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424717" y="6125986"/>
              <a:ext cx="161075" cy="185651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2311011" y="6199781"/>
              <a:ext cx="42577" cy="47027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3227907" y="6150562"/>
              <a:ext cx="194618" cy="179009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2429575" y="6190814"/>
              <a:ext cx="798398" cy="270672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2226057" y="6302670"/>
              <a:ext cx="212486" cy="185651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2888024" y="5736883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416158" y="5808420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2621869" y="5841963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2143294" y="6005230"/>
              <a:ext cx="147657" cy="152108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2409449" y="5828546"/>
              <a:ext cx="29093" cy="132048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2791844" y="5817387"/>
              <a:ext cx="33610" cy="42577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2568199" y="5786102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2727015" y="5754750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472019" y="5864347"/>
              <a:ext cx="35868" cy="47027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89625" y="6172946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205931" y="6065608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357972" y="6034323"/>
              <a:ext cx="42577" cy="60444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147745" y="6226616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299852" y="5978395"/>
              <a:ext cx="154366" cy="16107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250633" y="6146112"/>
              <a:ext cx="156624" cy="152108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2"/>
          <p:cNvSpPr txBox="1">
            <a:spLocks noGrp="1"/>
          </p:cNvSpPr>
          <p:nvPr>
            <p:ph type="ctrTitle"/>
          </p:nvPr>
        </p:nvSpPr>
        <p:spPr>
          <a:xfrm>
            <a:off x="1574375" y="1820375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5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"/>
          <p:cNvSpPr/>
          <p:nvPr/>
        </p:nvSpPr>
        <p:spPr>
          <a:xfrm>
            <a:off x="-41" y="3467769"/>
            <a:ext cx="1054449" cy="1673686"/>
          </a:xfrm>
          <a:custGeom>
            <a:avLst/>
            <a:gdLst/>
            <a:ahLst/>
            <a:cxnLst/>
            <a:rect l="l" t="t" r="r" b="b"/>
            <a:pathLst>
              <a:path w="21212" h="33669" extrusionOk="0">
                <a:moveTo>
                  <a:pt x="18787" y="11144"/>
                </a:moveTo>
                <a:lnTo>
                  <a:pt x="18990" y="11178"/>
                </a:lnTo>
                <a:lnTo>
                  <a:pt x="19091" y="11212"/>
                </a:lnTo>
                <a:lnTo>
                  <a:pt x="19192" y="11279"/>
                </a:lnTo>
                <a:lnTo>
                  <a:pt x="19360" y="11481"/>
                </a:lnTo>
                <a:lnTo>
                  <a:pt x="19562" y="11750"/>
                </a:lnTo>
                <a:lnTo>
                  <a:pt x="19730" y="12053"/>
                </a:lnTo>
                <a:lnTo>
                  <a:pt x="19596" y="12188"/>
                </a:lnTo>
                <a:lnTo>
                  <a:pt x="19562" y="12154"/>
                </a:lnTo>
                <a:lnTo>
                  <a:pt x="19495" y="12121"/>
                </a:lnTo>
                <a:lnTo>
                  <a:pt x="19461" y="12154"/>
                </a:lnTo>
                <a:lnTo>
                  <a:pt x="19427" y="12188"/>
                </a:lnTo>
                <a:lnTo>
                  <a:pt x="19360" y="12255"/>
                </a:lnTo>
                <a:lnTo>
                  <a:pt x="19225" y="12020"/>
                </a:lnTo>
                <a:lnTo>
                  <a:pt x="19158" y="11784"/>
                </a:lnTo>
                <a:lnTo>
                  <a:pt x="19057" y="11515"/>
                </a:lnTo>
                <a:lnTo>
                  <a:pt x="18956" y="11279"/>
                </a:lnTo>
                <a:lnTo>
                  <a:pt x="18888" y="11212"/>
                </a:lnTo>
                <a:lnTo>
                  <a:pt x="18821" y="11212"/>
                </a:lnTo>
                <a:lnTo>
                  <a:pt x="18754" y="11245"/>
                </a:lnTo>
                <a:lnTo>
                  <a:pt x="18720" y="11346"/>
                </a:lnTo>
                <a:lnTo>
                  <a:pt x="18720" y="11750"/>
                </a:lnTo>
                <a:lnTo>
                  <a:pt x="18754" y="12154"/>
                </a:lnTo>
                <a:lnTo>
                  <a:pt x="18653" y="11784"/>
                </a:lnTo>
                <a:lnTo>
                  <a:pt x="18552" y="11447"/>
                </a:lnTo>
                <a:lnTo>
                  <a:pt x="18518" y="11414"/>
                </a:lnTo>
                <a:lnTo>
                  <a:pt x="18484" y="11380"/>
                </a:lnTo>
                <a:lnTo>
                  <a:pt x="18787" y="11144"/>
                </a:lnTo>
                <a:close/>
                <a:moveTo>
                  <a:pt x="17508" y="12255"/>
                </a:moveTo>
                <a:lnTo>
                  <a:pt x="17474" y="12424"/>
                </a:lnTo>
                <a:lnTo>
                  <a:pt x="17441" y="12390"/>
                </a:lnTo>
                <a:lnTo>
                  <a:pt x="17373" y="12390"/>
                </a:lnTo>
                <a:lnTo>
                  <a:pt x="17508" y="12255"/>
                </a:lnTo>
                <a:close/>
                <a:moveTo>
                  <a:pt x="19023" y="12121"/>
                </a:moveTo>
                <a:lnTo>
                  <a:pt x="19091" y="12323"/>
                </a:lnTo>
                <a:lnTo>
                  <a:pt x="19225" y="12491"/>
                </a:lnTo>
                <a:lnTo>
                  <a:pt x="18990" y="12693"/>
                </a:lnTo>
                <a:lnTo>
                  <a:pt x="19023" y="12424"/>
                </a:lnTo>
                <a:lnTo>
                  <a:pt x="19023" y="12121"/>
                </a:lnTo>
                <a:close/>
                <a:moveTo>
                  <a:pt x="18282" y="11548"/>
                </a:moveTo>
                <a:lnTo>
                  <a:pt x="18249" y="11851"/>
                </a:lnTo>
                <a:lnTo>
                  <a:pt x="18215" y="12188"/>
                </a:lnTo>
                <a:lnTo>
                  <a:pt x="18114" y="12828"/>
                </a:lnTo>
                <a:lnTo>
                  <a:pt x="18013" y="12356"/>
                </a:lnTo>
                <a:lnTo>
                  <a:pt x="17878" y="11885"/>
                </a:lnTo>
                <a:lnTo>
                  <a:pt x="18282" y="11548"/>
                </a:lnTo>
                <a:close/>
                <a:moveTo>
                  <a:pt x="18484" y="12087"/>
                </a:moveTo>
                <a:lnTo>
                  <a:pt x="18653" y="12996"/>
                </a:lnTo>
                <a:lnTo>
                  <a:pt x="17542" y="14040"/>
                </a:lnTo>
                <a:lnTo>
                  <a:pt x="17609" y="13602"/>
                </a:lnTo>
                <a:lnTo>
                  <a:pt x="17643" y="13131"/>
                </a:lnTo>
                <a:lnTo>
                  <a:pt x="17676" y="12693"/>
                </a:lnTo>
                <a:lnTo>
                  <a:pt x="17744" y="12255"/>
                </a:lnTo>
                <a:lnTo>
                  <a:pt x="17878" y="12794"/>
                </a:lnTo>
                <a:lnTo>
                  <a:pt x="18013" y="13333"/>
                </a:lnTo>
                <a:lnTo>
                  <a:pt x="18047" y="13400"/>
                </a:lnTo>
                <a:lnTo>
                  <a:pt x="18114" y="13434"/>
                </a:lnTo>
                <a:lnTo>
                  <a:pt x="18181" y="13400"/>
                </a:lnTo>
                <a:lnTo>
                  <a:pt x="18249" y="13333"/>
                </a:lnTo>
                <a:lnTo>
                  <a:pt x="18350" y="13030"/>
                </a:lnTo>
                <a:lnTo>
                  <a:pt x="18383" y="12727"/>
                </a:lnTo>
                <a:lnTo>
                  <a:pt x="18484" y="12087"/>
                </a:lnTo>
                <a:close/>
                <a:moveTo>
                  <a:pt x="21010" y="13703"/>
                </a:moveTo>
                <a:lnTo>
                  <a:pt x="21043" y="13905"/>
                </a:lnTo>
                <a:lnTo>
                  <a:pt x="21077" y="14073"/>
                </a:lnTo>
                <a:lnTo>
                  <a:pt x="21010" y="14040"/>
                </a:lnTo>
                <a:lnTo>
                  <a:pt x="21010" y="13703"/>
                </a:lnTo>
                <a:close/>
                <a:moveTo>
                  <a:pt x="17306" y="12457"/>
                </a:moveTo>
                <a:lnTo>
                  <a:pt x="17306" y="12491"/>
                </a:lnTo>
                <a:lnTo>
                  <a:pt x="17272" y="12693"/>
                </a:lnTo>
                <a:lnTo>
                  <a:pt x="17239" y="12727"/>
                </a:lnTo>
                <a:lnTo>
                  <a:pt x="17239" y="12929"/>
                </a:lnTo>
                <a:lnTo>
                  <a:pt x="17205" y="13131"/>
                </a:lnTo>
                <a:lnTo>
                  <a:pt x="17239" y="13535"/>
                </a:lnTo>
                <a:lnTo>
                  <a:pt x="17239" y="13568"/>
                </a:lnTo>
                <a:lnTo>
                  <a:pt x="17171" y="13838"/>
                </a:lnTo>
                <a:lnTo>
                  <a:pt x="17070" y="14107"/>
                </a:lnTo>
                <a:lnTo>
                  <a:pt x="16936" y="13838"/>
                </a:lnTo>
                <a:lnTo>
                  <a:pt x="16868" y="13535"/>
                </a:lnTo>
                <a:lnTo>
                  <a:pt x="16835" y="13232"/>
                </a:lnTo>
                <a:lnTo>
                  <a:pt x="16835" y="12929"/>
                </a:lnTo>
                <a:lnTo>
                  <a:pt x="17306" y="12457"/>
                </a:lnTo>
                <a:close/>
                <a:moveTo>
                  <a:pt x="17272" y="14174"/>
                </a:moveTo>
                <a:lnTo>
                  <a:pt x="17340" y="14242"/>
                </a:lnTo>
                <a:lnTo>
                  <a:pt x="17171" y="14410"/>
                </a:lnTo>
                <a:lnTo>
                  <a:pt x="17171" y="14410"/>
                </a:lnTo>
                <a:lnTo>
                  <a:pt x="17272" y="14174"/>
                </a:lnTo>
                <a:close/>
                <a:moveTo>
                  <a:pt x="16666" y="13131"/>
                </a:moveTo>
                <a:lnTo>
                  <a:pt x="16666" y="13400"/>
                </a:lnTo>
                <a:lnTo>
                  <a:pt x="16666" y="13636"/>
                </a:lnTo>
                <a:lnTo>
                  <a:pt x="16666" y="13703"/>
                </a:lnTo>
                <a:lnTo>
                  <a:pt x="16599" y="14107"/>
                </a:lnTo>
                <a:lnTo>
                  <a:pt x="16498" y="14477"/>
                </a:lnTo>
                <a:lnTo>
                  <a:pt x="16363" y="14073"/>
                </a:lnTo>
                <a:lnTo>
                  <a:pt x="16262" y="13703"/>
                </a:lnTo>
                <a:lnTo>
                  <a:pt x="16195" y="13636"/>
                </a:lnTo>
                <a:lnTo>
                  <a:pt x="16666" y="13131"/>
                </a:lnTo>
                <a:close/>
                <a:moveTo>
                  <a:pt x="16801" y="14107"/>
                </a:moveTo>
                <a:lnTo>
                  <a:pt x="16969" y="14410"/>
                </a:lnTo>
                <a:lnTo>
                  <a:pt x="17037" y="14477"/>
                </a:lnTo>
                <a:lnTo>
                  <a:pt x="17104" y="14477"/>
                </a:lnTo>
                <a:lnTo>
                  <a:pt x="16027" y="15555"/>
                </a:lnTo>
                <a:lnTo>
                  <a:pt x="16094" y="15286"/>
                </a:lnTo>
                <a:lnTo>
                  <a:pt x="16161" y="14983"/>
                </a:lnTo>
                <a:lnTo>
                  <a:pt x="16195" y="14376"/>
                </a:lnTo>
                <a:lnTo>
                  <a:pt x="16296" y="14612"/>
                </a:lnTo>
                <a:lnTo>
                  <a:pt x="16397" y="14848"/>
                </a:lnTo>
                <a:lnTo>
                  <a:pt x="16431" y="14882"/>
                </a:lnTo>
                <a:lnTo>
                  <a:pt x="16565" y="14882"/>
                </a:lnTo>
                <a:lnTo>
                  <a:pt x="16633" y="14814"/>
                </a:lnTo>
                <a:lnTo>
                  <a:pt x="16734" y="14477"/>
                </a:lnTo>
                <a:lnTo>
                  <a:pt x="16801" y="14107"/>
                </a:lnTo>
                <a:close/>
                <a:moveTo>
                  <a:pt x="20976" y="14242"/>
                </a:moveTo>
                <a:lnTo>
                  <a:pt x="20976" y="14477"/>
                </a:lnTo>
                <a:lnTo>
                  <a:pt x="20909" y="14612"/>
                </a:lnTo>
                <a:lnTo>
                  <a:pt x="20774" y="14882"/>
                </a:lnTo>
                <a:lnTo>
                  <a:pt x="20639" y="15117"/>
                </a:lnTo>
                <a:lnTo>
                  <a:pt x="20471" y="15353"/>
                </a:lnTo>
                <a:lnTo>
                  <a:pt x="20269" y="15555"/>
                </a:lnTo>
                <a:lnTo>
                  <a:pt x="20505" y="15252"/>
                </a:lnTo>
                <a:lnTo>
                  <a:pt x="20707" y="14915"/>
                </a:lnTo>
                <a:lnTo>
                  <a:pt x="20875" y="14578"/>
                </a:lnTo>
                <a:lnTo>
                  <a:pt x="20976" y="14242"/>
                </a:lnTo>
                <a:close/>
                <a:moveTo>
                  <a:pt x="15993" y="13871"/>
                </a:moveTo>
                <a:lnTo>
                  <a:pt x="15926" y="14578"/>
                </a:lnTo>
                <a:lnTo>
                  <a:pt x="15892" y="14915"/>
                </a:lnTo>
                <a:lnTo>
                  <a:pt x="15858" y="15252"/>
                </a:lnTo>
                <a:lnTo>
                  <a:pt x="15757" y="14949"/>
                </a:lnTo>
                <a:lnTo>
                  <a:pt x="15724" y="14612"/>
                </a:lnTo>
                <a:lnTo>
                  <a:pt x="15690" y="14545"/>
                </a:lnTo>
                <a:lnTo>
                  <a:pt x="15623" y="14511"/>
                </a:lnTo>
                <a:lnTo>
                  <a:pt x="15555" y="14511"/>
                </a:lnTo>
                <a:lnTo>
                  <a:pt x="15488" y="14578"/>
                </a:lnTo>
                <a:lnTo>
                  <a:pt x="15353" y="15286"/>
                </a:lnTo>
                <a:lnTo>
                  <a:pt x="15219" y="15993"/>
                </a:lnTo>
                <a:lnTo>
                  <a:pt x="15084" y="15488"/>
                </a:lnTo>
                <a:lnTo>
                  <a:pt x="14983" y="14949"/>
                </a:lnTo>
                <a:lnTo>
                  <a:pt x="15993" y="13871"/>
                </a:lnTo>
                <a:close/>
                <a:moveTo>
                  <a:pt x="15589" y="15286"/>
                </a:moveTo>
                <a:lnTo>
                  <a:pt x="15757" y="15690"/>
                </a:lnTo>
                <a:lnTo>
                  <a:pt x="15791" y="15723"/>
                </a:lnTo>
                <a:lnTo>
                  <a:pt x="15858" y="15723"/>
                </a:lnTo>
                <a:lnTo>
                  <a:pt x="15421" y="16161"/>
                </a:lnTo>
                <a:lnTo>
                  <a:pt x="15522" y="15723"/>
                </a:lnTo>
                <a:lnTo>
                  <a:pt x="15589" y="15286"/>
                </a:lnTo>
                <a:close/>
                <a:moveTo>
                  <a:pt x="14916" y="15824"/>
                </a:moveTo>
                <a:lnTo>
                  <a:pt x="15017" y="16127"/>
                </a:lnTo>
                <a:lnTo>
                  <a:pt x="15151" y="16397"/>
                </a:lnTo>
                <a:lnTo>
                  <a:pt x="15151" y="16430"/>
                </a:lnTo>
                <a:lnTo>
                  <a:pt x="14848" y="16733"/>
                </a:lnTo>
                <a:lnTo>
                  <a:pt x="14916" y="16262"/>
                </a:lnTo>
                <a:lnTo>
                  <a:pt x="14916" y="15824"/>
                </a:lnTo>
                <a:close/>
                <a:moveTo>
                  <a:pt x="14747" y="15218"/>
                </a:moveTo>
                <a:lnTo>
                  <a:pt x="14680" y="16127"/>
                </a:lnTo>
                <a:lnTo>
                  <a:pt x="14613" y="16565"/>
                </a:lnTo>
                <a:lnTo>
                  <a:pt x="14579" y="16801"/>
                </a:lnTo>
                <a:lnTo>
                  <a:pt x="14512" y="17003"/>
                </a:lnTo>
                <a:lnTo>
                  <a:pt x="14411" y="16700"/>
                </a:lnTo>
                <a:lnTo>
                  <a:pt x="14343" y="16397"/>
                </a:lnTo>
                <a:lnTo>
                  <a:pt x="14209" y="15723"/>
                </a:lnTo>
                <a:lnTo>
                  <a:pt x="14747" y="15218"/>
                </a:lnTo>
                <a:close/>
                <a:moveTo>
                  <a:pt x="13906" y="15993"/>
                </a:moveTo>
                <a:lnTo>
                  <a:pt x="13771" y="16599"/>
                </a:lnTo>
                <a:lnTo>
                  <a:pt x="13670" y="16902"/>
                </a:lnTo>
                <a:lnTo>
                  <a:pt x="13569" y="17205"/>
                </a:lnTo>
                <a:lnTo>
                  <a:pt x="13468" y="16834"/>
                </a:lnTo>
                <a:lnTo>
                  <a:pt x="13333" y="16464"/>
                </a:lnTo>
                <a:lnTo>
                  <a:pt x="13906" y="15993"/>
                </a:lnTo>
                <a:close/>
                <a:moveTo>
                  <a:pt x="12997" y="16733"/>
                </a:moveTo>
                <a:lnTo>
                  <a:pt x="12929" y="17104"/>
                </a:lnTo>
                <a:lnTo>
                  <a:pt x="12896" y="17508"/>
                </a:lnTo>
                <a:lnTo>
                  <a:pt x="12828" y="16868"/>
                </a:lnTo>
                <a:lnTo>
                  <a:pt x="12997" y="16733"/>
                </a:lnTo>
                <a:close/>
                <a:moveTo>
                  <a:pt x="12492" y="17104"/>
                </a:moveTo>
                <a:lnTo>
                  <a:pt x="12458" y="17474"/>
                </a:lnTo>
                <a:lnTo>
                  <a:pt x="12391" y="17811"/>
                </a:lnTo>
                <a:lnTo>
                  <a:pt x="12357" y="18181"/>
                </a:lnTo>
                <a:lnTo>
                  <a:pt x="12256" y="18518"/>
                </a:lnTo>
                <a:lnTo>
                  <a:pt x="12155" y="18013"/>
                </a:lnTo>
                <a:lnTo>
                  <a:pt x="11987" y="17474"/>
                </a:lnTo>
                <a:lnTo>
                  <a:pt x="12492" y="17104"/>
                </a:lnTo>
                <a:close/>
                <a:moveTo>
                  <a:pt x="8216" y="236"/>
                </a:moveTo>
                <a:lnTo>
                  <a:pt x="8889" y="808"/>
                </a:lnTo>
                <a:lnTo>
                  <a:pt x="9529" y="1448"/>
                </a:lnTo>
                <a:lnTo>
                  <a:pt x="10135" y="2088"/>
                </a:lnTo>
                <a:lnTo>
                  <a:pt x="10707" y="2761"/>
                </a:lnTo>
                <a:lnTo>
                  <a:pt x="11886" y="4108"/>
                </a:lnTo>
                <a:lnTo>
                  <a:pt x="12492" y="4781"/>
                </a:lnTo>
                <a:lnTo>
                  <a:pt x="13098" y="5421"/>
                </a:lnTo>
                <a:lnTo>
                  <a:pt x="14478" y="6734"/>
                </a:lnTo>
                <a:lnTo>
                  <a:pt x="15118" y="7407"/>
                </a:lnTo>
                <a:lnTo>
                  <a:pt x="15791" y="8114"/>
                </a:lnTo>
                <a:lnTo>
                  <a:pt x="17070" y="9629"/>
                </a:lnTo>
                <a:lnTo>
                  <a:pt x="18383" y="11144"/>
                </a:lnTo>
                <a:lnTo>
                  <a:pt x="17811" y="11616"/>
                </a:lnTo>
                <a:lnTo>
                  <a:pt x="17239" y="12121"/>
                </a:lnTo>
                <a:lnTo>
                  <a:pt x="16734" y="12659"/>
                </a:lnTo>
                <a:lnTo>
                  <a:pt x="16195" y="13232"/>
                </a:lnTo>
                <a:lnTo>
                  <a:pt x="15185" y="14343"/>
                </a:lnTo>
                <a:lnTo>
                  <a:pt x="14680" y="14882"/>
                </a:lnTo>
                <a:lnTo>
                  <a:pt x="14175" y="15420"/>
                </a:lnTo>
                <a:lnTo>
                  <a:pt x="13636" y="15925"/>
                </a:lnTo>
                <a:lnTo>
                  <a:pt x="13064" y="16363"/>
                </a:lnTo>
                <a:lnTo>
                  <a:pt x="11919" y="17238"/>
                </a:lnTo>
                <a:lnTo>
                  <a:pt x="11852" y="17205"/>
                </a:lnTo>
                <a:lnTo>
                  <a:pt x="11785" y="17171"/>
                </a:lnTo>
                <a:lnTo>
                  <a:pt x="11717" y="17171"/>
                </a:lnTo>
                <a:lnTo>
                  <a:pt x="11684" y="17238"/>
                </a:lnTo>
                <a:lnTo>
                  <a:pt x="11650" y="17440"/>
                </a:lnTo>
                <a:lnTo>
                  <a:pt x="11347" y="17676"/>
                </a:lnTo>
                <a:lnTo>
                  <a:pt x="10808" y="18114"/>
                </a:lnTo>
                <a:lnTo>
                  <a:pt x="10337" y="18551"/>
                </a:lnTo>
                <a:lnTo>
                  <a:pt x="9933" y="18282"/>
                </a:lnTo>
                <a:lnTo>
                  <a:pt x="9529" y="17945"/>
                </a:lnTo>
                <a:lnTo>
                  <a:pt x="9192" y="17609"/>
                </a:lnTo>
                <a:lnTo>
                  <a:pt x="8855" y="17238"/>
                </a:lnTo>
                <a:lnTo>
                  <a:pt x="8182" y="16464"/>
                </a:lnTo>
                <a:lnTo>
                  <a:pt x="7542" y="15690"/>
                </a:lnTo>
                <a:lnTo>
                  <a:pt x="6835" y="14949"/>
                </a:lnTo>
                <a:lnTo>
                  <a:pt x="6465" y="14578"/>
                </a:lnTo>
                <a:lnTo>
                  <a:pt x="6128" y="14141"/>
                </a:lnTo>
                <a:lnTo>
                  <a:pt x="5556" y="13434"/>
                </a:lnTo>
                <a:lnTo>
                  <a:pt x="5253" y="13097"/>
                </a:lnTo>
                <a:lnTo>
                  <a:pt x="4950" y="12760"/>
                </a:lnTo>
                <a:lnTo>
                  <a:pt x="4209" y="12053"/>
                </a:lnTo>
                <a:lnTo>
                  <a:pt x="3873" y="11683"/>
                </a:lnTo>
                <a:lnTo>
                  <a:pt x="3536" y="11279"/>
                </a:lnTo>
                <a:lnTo>
                  <a:pt x="2896" y="10404"/>
                </a:lnTo>
                <a:lnTo>
                  <a:pt x="2223" y="9495"/>
                </a:lnTo>
                <a:lnTo>
                  <a:pt x="1751" y="8922"/>
                </a:lnTo>
                <a:lnTo>
                  <a:pt x="1516" y="8619"/>
                </a:lnTo>
                <a:lnTo>
                  <a:pt x="1246" y="8350"/>
                </a:lnTo>
                <a:lnTo>
                  <a:pt x="741" y="7912"/>
                </a:lnTo>
                <a:lnTo>
                  <a:pt x="472" y="7710"/>
                </a:lnTo>
                <a:lnTo>
                  <a:pt x="270" y="7441"/>
                </a:lnTo>
                <a:lnTo>
                  <a:pt x="539" y="7239"/>
                </a:lnTo>
                <a:lnTo>
                  <a:pt x="809" y="7037"/>
                </a:lnTo>
                <a:lnTo>
                  <a:pt x="1347" y="6532"/>
                </a:lnTo>
                <a:lnTo>
                  <a:pt x="1819" y="6027"/>
                </a:lnTo>
                <a:lnTo>
                  <a:pt x="2256" y="5488"/>
                </a:lnTo>
                <a:lnTo>
                  <a:pt x="2762" y="4882"/>
                </a:lnTo>
                <a:lnTo>
                  <a:pt x="3300" y="4310"/>
                </a:lnTo>
                <a:lnTo>
                  <a:pt x="3873" y="3737"/>
                </a:lnTo>
                <a:lnTo>
                  <a:pt x="4479" y="3232"/>
                </a:lnTo>
                <a:lnTo>
                  <a:pt x="6364" y="1751"/>
                </a:lnTo>
                <a:lnTo>
                  <a:pt x="8216" y="236"/>
                </a:lnTo>
                <a:close/>
                <a:moveTo>
                  <a:pt x="14074" y="16296"/>
                </a:moveTo>
                <a:lnTo>
                  <a:pt x="14175" y="16767"/>
                </a:lnTo>
                <a:lnTo>
                  <a:pt x="14242" y="17003"/>
                </a:lnTo>
                <a:lnTo>
                  <a:pt x="14343" y="17205"/>
                </a:lnTo>
                <a:lnTo>
                  <a:pt x="13670" y="17811"/>
                </a:lnTo>
                <a:lnTo>
                  <a:pt x="12963" y="18383"/>
                </a:lnTo>
                <a:lnTo>
                  <a:pt x="12391" y="18854"/>
                </a:lnTo>
                <a:lnTo>
                  <a:pt x="12492" y="18585"/>
                </a:lnTo>
                <a:lnTo>
                  <a:pt x="12593" y="18282"/>
                </a:lnTo>
                <a:lnTo>
                  <a:pt x="12660" y="17710"/>
                </a:lnTo>
                <a:lnTo>
                  <a:pt x="12694" y="18013"/>
                </a:lnTo>
                <a:lnTo>
                  <a:pt x="12761" y="18316"/>
                </a:lnTo>
                <a:lnTo>
                  <a:pt x="12795" y="18349"/>
                </a:lnTo>
                <a:lnTo>
                  <a:pt x="12862" y="18383"/>
                </a:lnTo>
                <a:lnTo>
                  <a:pt x="12963" y="18383"/>
                </a:lnTo>
                <a:lnTo>
                  <a:pt x="13030" y="18316"/>
                </a:lnTo>
                <a:lnTo>
                  <a:pt x="13098" y="17945"/>
                </a:lnTo>
                <a:lnTo>
                  <a:pt x="13131" y="17575"/>
                </a:lnTo>
                <a:lnTo>
                  <a:pt x="13165" y="17205"/>
                </a:lnTo>
                <a:lnTo>
                  <a:pt x="13199" y="16868"/>
                </a:lnTo>
                <a:lnTo>
                  <a:pt x="13333" y="17205"/>
                </a:lnTo>
                <a:lnTo>
                  <a:pt x="13468" y="17541"/>
                </a:lnTo>
                <a:lnTo>
                  <a:pt x="13502" y="17609"/>
                </a:lnTo>
                <a:lnTo>
                  <a:pt x="13636" y="17609"/>
                </a:lnTo>
                <a:lnTo>
                  <a:pt x="13670" y="17541"/>
                </a:lnTo>
                <a:lnTo>
                  <a:pt x="13805" y="17272"/>
                </a:lnTo>
                <a:lnTo>
                  <a:pt x="13906" y="16935"/>
                </a:lnTo>
                <a:lnTo>
                  <a:pt x="14074" y="16296"/>
                </a:lnTo>
                <a:close/>
                <a:moveTo>
                  <a:pt x="11616" y="17777"/>
                </a:moveTo>
                <a:lnTo>
                  <a:pt x="11583" y="18585"/>
                </a:lnTo>
                <a:lnTo>
                  <a:pt x="11549" y="18989"/>
                </a:lnTo>
                <a:lnTo>
                  <a:pt x="11482" y="19393"/>
                </a:lnTo>
                <a:lnTo>
                  <a:pt x="11347" y="18821"/>
                </a:lnTo>
                <a:lnTo>
                  <a:pt x="11246" y="18248"/>
                </a:lnTo>
                <a:lnTo>
                  <a:pt x="11212" y="18181"/>
                </a:lnTo>
                <a:lnTo>
                  <a:pt x="11145" y="18147"/>
                </a:lnTo>
                <a:lnTo>
                  <a:pt x="11313" y="18013"/>
                </a:lnTo>
                <a:lnTo>
                  <a:pt x="11616" y="17777"/>
                </a:lnTo>
                <a:close/>
                <a:moveTo>
                  <a:pt x="11852" y="17878"/>
                </a:moveTo>
                <a:lnTo>
                  <a:pt x="11987" y="18417"/>
                </a:lnTo>
                <a:lnTo>
                  <a:pt x="12088" y="18922"/>
                </a:lnTo>
                <a:lnTo>
                  <a:pt x="12121" y="18989"/>
                </a:lnTo>
                <a:lnTo>
                  <a:pt x="12189" y="19023"/>
                </a:lnTo>
                <a:lnTo>
                  <a:pt x="12088" y="19090"/>
                </a:lnTo>
                <a:lnTo>
                  <a:pt x="11717" y="19427"/>
                </a:lnTo>
                <a:lnTo>
                  <a:pt x="11785" y="19023"/>
                </a:lnTo>
                <a:lnTo>
                  <a:pt x="11818" y="18652"/>
                </a:lnTo>
                <a:lnTo>
                  <a:pt x="11852" y="17878"/>
                </a:lnTo>
                <a:close/>
                <a:moveTo>
                  <a:pt x="10977" y="18282"/>
                </a:moveTo>
                <a:lnTo>
                  <a:pt x="10876" y="18686"/>
                </a:lnTo>
                <a:lnTo>
                  <a:pt x="10808" y="19090"/>
                </a:lnTo>
                <a:lnTo>
                  <a:pt x="10741" y="19528"/>
                </a:lnTo>
                <a:lnTo>
                  <a:pt x="10640" y="19932"/>
                </a:lnTo>
                <a:lnTo>
                  <a:pt x="10505" y="19359"/>
                </a:lnTo>
                <a:lnTo>
                  <a:pt x="10404" y="18787"/>
                </a:lnTo>
                <a:lnTo>
                  <a:pt x="10977" y="18282"/>
                </a:lnTo>
                <a:close/>
                <a:moveTo>
                  <a:pt x="11111" y="18753"/>
                </a:moveTo>
                <a:lnTo>
                  <a:pt x="11212" y="19258"/>
                </a:lnTo>
                <a:lnTo>
                  <a:pt x="11313" y="19763"/>
                </a:lnTo>
                <a:lnTo>
                  <a:pt x="10775" y="20235"/>
                </a:lnTo>
                <a:lnTo>
                  <a:pt x="10775" y="20235"/>
                </a:lnTo>
                <a:lnTo>
                  <a:pt x="10909" y="19898"/>
                </a:lnTo>
                <a:lnTo>
                  <a:pt x="10977" y="19494"/>
                </a:lnTo>
                <a:lnTo>
                  <a:pt x="11111" y="18753"/>
                </a:lnTo>
                <a:close/>
                <a:moveTo>
                  <a:pt x="10135" y="19056"/>
                </a:moveTo>
                <a:lnTo>
                  <a:pt x="10101" y="19763"/>
                </a:lnTo>
                <a:lnTo>
                  <a:pt x="10067" y="20100"/>
                </a:lnTo>
                <a:lnTo>
                  <a:pt x="10034" y="20437"/>
                </a:lnTo>
                <a:lnTo>
                  <a:pt x="9966" y="19898"/>
                </a:lnTo>
                <a:lnTo>
                  <a:pt x="9933" y="19359"/>
                </a:lnTo>
                <a:lnTo>
                  <a:pt x="9899" y="19292"/>
                </a:lnTo>
                <a:lnTo>
                  <a:pt x="10135" y="19056"/>
                </a:lnTo>
                <a:close/>
                <a:moveTo>
                  <a:pt x="10337" y="19696"/>
                </a:moveTo>
                <a:lnTo>
                  <a:pt x="10438" y="19999"/>
                </a:lnTo>
                <a:lnTo>
                  <a:pt x="10539" y="20302"/>
                </a:lnTo>
                <a:lnTo>
                  <a:pt x="10572" y="20336"/>
                </a:lnTo>
                <a:lnTo>
                  <a:pt x="10640" y="20369"/>
                </a:lnTo>
                <a:lnTo>
                  <a:pt x="10202" y="20773"/>
                </a:lnTo>
                <a:lnTo>
                  <a:pt x="10303" y="20235"/>
                </a:lnTo>
                <a:lnTo>
                  <a:pt x="10337" y="19696"/>
                </a:lnTo>
                <a:close/>
                <a:moveTo>
                  <a:pt x="9663" y="19494"/>
                </a:moveTo>
                <a:lnTo>
                  <a:pt x="9596" y="19864"/>
                </a:lnTo>
                <a:lnTo>
                  <a:pt x="9529" y="20235"/>
                </a:lnTo>
                <a:lnTo>
                  <a:pt x="9428" y="20942"/>
                </a:lnTo>
                <a:lnTo>
                  <a:pt x="9293" y="20437"/>
                </a:lnTo>
                <a:lnTo>
                  <a:pt x="9226" y="19932"/>
                </a:lnTo>
                <a:lnTo>
                  <a:pt x="9663" y="19494"/>
                </a:lnTo>
                <a:close/>
                <a:moveTo>
                  <a:pt x="9798" y="20066"/>
                </a:moveTo>
                <a:lnTo>
                  <a:pt x="9832" y="20571"/>
                </a:lnTo>
                <a:lnTo>
                  <a:pt x="9899" y="21009"/>
                </a:lnTo>
                <a:lnTo>
                  <a:pt x="9899" y="21043"/>
                </a:lnTo>
                <a:lnTo>
                  <a:pt x="9562" y="21346"/>
                </a:lnTo>
                <a:lnTo>
                  <a:pt x="9630" y="21043"/>
                </a:lnTo>
                <a:lnTo>
                  <a:pt x="9697" y="20706"/>
                </a:lnTo>
                <a:lnTo>
                  <a:pt x="9798" y="20066"/>
                </a:lnTo>
                <a:close/>
                <a:moveTo>
                  <a:pt x="19730" y="12390"/>
                </a:moveTo>
                <a:lnTo>
                  <a:pt x="20067" y="12592"/>
                </a:lnTo>
                <a:lnTo>
                  <a:pt x="20336" y="12861"/>
                </a:lnTo>
                <a:lnTo>
                  <a:pt x="20538" y="13131"/>
                </a:lnTo>
                <a:lnTo>
                  <a:pt x="20639" y="13434"/>
                </a:lnTo>
                <a:lnTo>
                  <a:pt x="20707" y="13770"/>
                </a:lnTo>
                <a:lnTo>
                  <a:pt x="20707" y="14107"/>
                </a:lnTo>
                <a:lnTo>
                  <a:pt x="20639" y="14444"/>
                </a:lnTo>
                <a:lnTo>
                  <a:pt x="20505" y="14814"/>
                </a:lnTo>
                <a:lnTo>
                  <a:pt x="20471" y="14781"/>
                </a:lnTo>
                <a:lnTo>
                  <a:pt x="20437" y="14814"/>
                </a:lnTo>
                <a:lnTo>
                  <a:pt x="20033" y="15454"/>
                </a:lnTo>
                <a:lnTo>
                  <a:pt x="19562" y="15925"/>
                </a:lnTo>
                <a:lnTo>
                  <a:pt x="19091" y="16363"/>
                </a:lnTo>
                <a:lnTo>
                  <a:pt x="18047" y="17137"/>
                </a:lnTo>
                <a:lnTo>
                  <a:pt x="17407" y="17609"/>
                </a:lnTo>
                <a:lnTo>
                  <a:pt x="16767" y="18147"/>
                </a:lnTo>
                <a:lnTo>
                  <a:pt x="15555" y="19225"/>
                </a:lnTo>
                <a:lnTo>
                  <a:pt x="14377" y="20369"/>
                </a:lnTo>
                <a:lnTo>
                  <a:pt x="13232" y="21514"/>
                </a:lnTo>
                <a:lnTo>
                  <a:pt x="12727" y="21110"/>
                </a:lnTo>
                <a:lnTo>
                  <a:pt x="12290" y="20672"/>
                </a:lnTo>
                <a:lnTo>
                  <a:pt x="11953" y="20268"/>
                </a:lnTo>
                <a:lnTo>
                  <a:pt x="11751" y="20100"/>
                </a:lnTo>
                <a:lnTo>
                  <a:pt x="11583" y="19932"/>
                </a:lnTo>
                <a:lnTo>
                  <a:pt x="11616" y="19864"/>
                </a:lnTo>
                <a:lnTo>
                  <a:pt x="11616" y="19797"/>
                </a:lnTo>
                <a:lnTo>
                  <a:pt x="11886" y="19561"/>
                </a:lnTo>
                <a:lnTo>
                  <a:pt x="13199" y="18484"/>
                </a:lnTo>
                <a:lnTo>
                  <a:pt x="14478" y="17407"/>
                </a:lnTo>
                <a:lnTo>
                  <a:pt x="14545" y="17407"/>
                </a:lnTo>
                <a:lnTo>
                  <a:pt x="14613" y="17339"/>
                </a:lnTo>
                <a:lnTo>
                  <a:pt x="14714" y="17171"/>
                </a:lnTo>
                <a:lnTo>
                  <a:pt x="15320" y="16599"/>
                </a:lnTo>
                <a:lnTo>
                  <a:pt x="15959" y="15993"/>
                </a:lnTo>
                <a:lnTo>
                  <a:pt x="17171" y="14747"/>
                </a:lnTo>
                <a:lnTo>
                  <a:pt x="18417" y="13535"/>
                </a:lnTo>
                <a:lnTo>
                  <a:pt x="19057" y="12929"/>
                </a:lnTo>
                <a:lnTo>
                  <a:pt x="19730" y="12390"/>
                </a:lnTo>
                <a:close/>
                <a:moveTo>
                  <a:pt x="8283" y="20841"/>
                </a:moveTo>
                <a:lnTo>
                  <a:pt x="8216" y="21278"/>
                </a:lnTo>
                <a:lnTo>
                  <a:pt x="8148" y="21716"/>
                </a:lnTo>
                <a:lnTo>
                  <a:pt x="8047" y="21514"/>
                </a:lnTo>
                <a:lnTo>
                  <a:pt x="7980" y="21278"/>
                </a:lnTo>
                <a:lnTo>
                  <a:pt x="7946" y="21211"/>
                </a:lnTo>
                <a:lnTo>
                  <a:pt x="7879" y="21177"/>
                </a:lnTo>
                <a:lnTo>
                  <a:pt x="8283" y="20841"/>
                </a:lnTo>
                <a:close/>
                <a:moveTo>
                  <a:pt x="8923" y="20201"/>
                </a:moveTo>
                <a:lnTo>
                  <a:pt x="8855" y="21009"/>
                </a:lnTo>
                <a:lnTo>
                  <a:pt x="8822" y="21413"/>
                </a:lnTo>
                <a:lnTo>
                  <a:pt x="8721" y="21783"/>
                </a:lnTo>
                <a:lnTo>
                  <a:pt x="8620" y="21211"/>
                </a:lnTo>
                <a:lnTo>
                  <a:pt x="8519" y="20639"/>
                </a:lnTo>
                <a:lnTo>
                  <a:pt x="8923" y="20201"/>
                </a:lnTo>
                <a:close/>
                <a:moveTo>
                  <a:pt x="9125" y="20605"/>
                </a:moveTo>
                <a:lnTo>
                  <a:pt x="9226" y="21009"/>
                </a:lnTo>
                <a:lnTo>
                  <a:pt x="9327" y="21379"/>
                </a:lnTo>
                <a:lnTo>
                  <a:pt x="9394" y="21447"/>
                </a:lnTo>
                <a:lnTo>
                  <a:pt x="9428" y="21480"/>
                </a:lnTo>
                <a:lnTo>
                  <a:pt x="8956" y="21918"/>
                </a:lnTo>
                <a:lnTo>
                  <a:pt x="9024" y="21581"/>
                </a:lnTo>
                <a:lnTo>
                  <a:pt x="9057" y="21278"/>
                </a:lnTo>
                <a:lnTo>
                  <a:pt x="9125" y="20605"/>
                </a:lnTo>
                <a:close/>
                <a:moveTo>
                  <a:pt x="7744" y="21312"/>
                </a:moveTo>
                <a:lnTo>
                  <a:pt x="7778" y="21985"/>
                </a:lnTo>
                <a:lnTo>
                  <a:pt x="7744" y="22659"/>
                </a:lnTo>
                <a:lnTo>
                  <a:pt x="7643" y="22187"/>
                </a:lnTo>
                <a:lnTo>
                  <a:pt x="7576" y="21682"/>
                </a:lnTo>
                <a:lnTo>
                  <a:pt x="7542" y="21649"/>
                </a:lnTo>
                <a:lnTo>
                  <a:pt x="7509" y="21615"/>
                </a:lnTo>
                <a:lnTo>
                  <a:pt x="7441" y="21615"/>
                </a:lnTo>
                <a:lnTo>
                  <a:pt x="7744" y="21312"/>
                </a:lnTo>
                <a:close/>
                <a:moveTo>
                  <a:pt x="8418" y="21514"/>
                </a:moveTo>
                <a:lnTo>
                  <a:pt x="8485" y="21851"/>
                </a:lnTo>
                <a:lnTo>
                  <a:pt x="8586" y="22187"/>
                </a:lnTo>
                <a:lnTo>
                  <a:pt x="7980" y="22692"/>
                </a:lnTo>
                <a:lnTo>
                  <a:pt x="8014" y="22322"/>
                </a:lnTo>
                <a:lnTo>
                  <a:pt x="8014" y="21952"/>
                </a:lnTo>
                <a:lnTo>
                  <a:pt x="8081" y="22086"/>
                </a:lnTo>
                <a:lnTo>
                  <a:pt x="8148" y="22154"/>
                </a:lnTo>
                <a:lnTo>
                  <a:pt x="8216" y="22154"/>
                </a:lnTo>
                <a:lnTo>
                  <a:pt x="8283" y="22120"/>
                </a:lnTo>
                <a:lnTo>
                  <a:pt x="8317" y="22086"/>
                </a:lnTo>
                <a:lnTo>
                  <a:pt x="8384" y="21783"/>
                </a:lnTo>
                <a:lnTo>
                  <a:pt x="8418" y="21514"/>
                </a:lnTo>
                <a:close/>
                <a:moveTo>
                  <a:pt x="7340" y="21682"/>
                </a:moveTo>
                <a:lnTo>
                  <a:pt x="7239" y="22356"/>
                </a:lnTo>
                <a:lnTo>
                  <a:pt x="7206" y="22692"/>
                </a:lnTo>
                <a:lnTo>
                  <a:pt x="7138" y="23029"/>
                </a:lnTo>
                <a:lnTo>
                  <a:pt x="6936" y="22625"/>
                </a:lnTo>
                <a:lnTo>
                  <a:pt x="6734" y="22221"/>
                </a:lnTo>
                <a:lnTo>
                  <a:pt x="7340" y="21682"/>
                </a:lnTo>
                <a:close/>
                <a:moveTo>
                  <a:pt x="7475" y="22524"/>
                </a:moveTo>
                <a:lnTo>
                  <a:pt x="7576" y="23029"/>
                </a:lnTo>
                <a:lnTo>
                  <a:pt x="7307" y="23231"/>
                </a:lnTo>
                <a:lnTo>
                  <a:pt x="7408" y="22861"/>
                </a:lnTo>
                <a:lnTo>
                  <a:pt x="7475" y="22524"/>
                </a:lnTo>
                <a:close/>
                <a:moveTo>
                  <a:pt x="6734" y="22760"/>
                </a:moveTo>
                <a:lnTo>
                  <a:pt x="6903" y="23097"/>
                </a:lnTo>
                <a:lnTo>
                  <a:pt x="7037" y="23400"/>
                </a:lnTo>
                <a:lnTo>
                  <a:pt x="7071" y="23433"/>
                </a:lnTo>
                <a:lnTo>
                  <a:pt x="6667" y="23736"/>
                </a:lnTo>
                <a:lnTo>
                  <a:pt x="6734" y="23265"/>
                </a:lnTo>
                <a:lnTo>
                  <a:pt x="6734" y="22760"/>
                </a:lnTo>
                <a:close/>
                <a:moveTo>
                  <a:pt x="6499" y="22423"/>
                </a:moveTo>
                <a:lnTo>
                  <a:pt x="6499" y="23097"/>
                </a:lnTo>
                <a:lnTo>
                  <a:pt x="6499" y="23433"/>
                </a:lnTo>
                <a:lnTo>
                  <a:pt x="6431" y="23770"/>
                </a:lnTo>
                <a:lnTo>
                  <a:pt x="6330" y="23534"/>
                </a:lnTo>
                <a:lnTo>
                  <a:pt x="6263" y="23299"/>
                </a:lnTo>
                <a:lnTo>
                  <a:pt x="6095" y="22793"/>
                </a:lnTo>
                <a:lnTo>
                  <a:pt x="6499" y="22423"/>
                </a:lnTo>
                <a:close/>
                <a:moveTo>
                  <a:pt x="5792" y="23063"/>
                </a:moveTo>
                <a:lnTo>
                  <a:pt x="5724" y="23736"/>
                </a:lnTo>
                <a:lnTo>
                  <a:pt x="5657" y="24073"/>
                </a:lnTo>
                <a:lnTo>
                  <a:pt x="5556" y="24410"/>
                </a:lnTo>
                <a:lnTo>
                  <a:pt x="5421" y="23938"/>
                </a:lnTo>
                <a:lnTo>
                  <a:pt x="5287" y="23501"/>
                </a:lnTo>
                <a:lnTo>
                  <a:pt x="5792" y="23063"/>
                </a:lnTo>
                <a:close/>
                <a:moveTo>
                  <a:pt x="5994" y="23265"/>
                </a:moveTo>
                <a:lnTo>
                  <a:pt x="6128" y="23669"/>
                </a:lnTo>
                <a:lnTo>
                  <a:pt x="6229" y="23837"/>
                </a:lnTo>
                <a:lnTo>
                  <a:pt x="6330" y="24039"/>
                </a:lnTo>
                <a:lnTo>
                  <a:pt x="5758" y="24511"/>
                </a:lnTo>
                <a:lnTo>
                  <a:pt x="5893" y="24208"/>
                </a:lnTo>
                <a:lnTo>
                  <a:pt x="5960" y="23905"/>
                </a:lnTo>
                <a:lnTo>
                  <a:pt x="5994" y="23265"/>
                </a:lnTo>
                <a:close/>
                <a:moveTo>
                  <a:pt x="4950" y="23770"/>
                </a:moveTo>
                <a:lnTo>
                  <a:pt x="4984" y="24275"/>
                </a:lnTo>
                <a:lnTo>
                  <a:pt x="4950" y="24511"/>
                </a:lnTo>
                <a:lnTo>
                  <a:pt x="4883" y="24746"/>
                </a:lnTo>
                <a:lnTo>
                  <a:pt x="4782" y="24376"/>
                </a:lnTo>
                <a:lnTo>
                  <a:pt x="4714" y="24006"/>
                </a:lnTo>
                <a:lnTo>
                  <a:pt x="4950" y="23770"/>
                </a:lnTo>
                <a:close/>
                <a:moveTo>
                  <a:pt x="4378" y="24309"/>
                </a:moveTo>
                <a:lnTo>
                  <a:pt x="4378" y="24679"/>
                </a:lnTo>
                <a:lnTo>
                  <a:pt x="4344" y="25083"/>
                </a:lnTo>
                <a:lnTo>
                  <a:pt x="4176" y="24477"/>
                </a:lnTo>
                <a:lnTo>
                  <a:pt x="4378" y="24309"/>
                </a:lnTo>
                <a:close/>
                <a:moveTo>
                  <a:pt x="5219" y="24140"/>
                </a:moveTo>
                <a:lnTo>
                  <a:pt x="5320" y="24410"/>
                </a:lnTo>
                <a:lnTo>
                  <a:pt x="5421" y="24713"/>
                </a:lnTo>
                <a:lnTo>
                  <a:pt x="5455" y="24746"/>
                </a:lnTo>
                <a:lnTo>
                  <a:pt x="5017" y="25150"/>
                </a:lnTo>
                <a:lnTo>
                  <a:pt x="5017" y="25150"/>
                </a:lnTo>
                <a:lnTo>
                  <a:pt x="5118" y="24915"/>
                </a:lnTo>
                <a:lnTo>
                  <a:pt x="5186" y="24645"/>
                </a:lnTo>
                <a:lnTo>
                  <a:pt x="5186" y="24376"/>
                </a:lnTo>
                <a:lnTo>
                  <a:pt x="5219" y="24140"/>
                </a:lnTo>
                <a:close/>
                <a:moveTo>
                  <a:pt x="3805" y="24814"/>
                </a:moveTo>
                <a:lnTo>
                  <a:pt x="3805" y="25352"/>
                </a:lnTo>
                <a:lnTo>
                  <a:pt x="3738" y="25857"/>
                </a:lnTo>
                <a:lnTo>
                  <a:pt x="3502" y="25083"/>
                </a:lnTo>
                <a:lnTo>
                  <a:pt x="3805" y="24814"/>
                </a:lnTo>
                <a:close/>
                <a:moveTo>
                  <a:pt x="3199" y="25386"/>
                </a:moveTo>
                <a:lnTo>
                  <a:pt x="3199" y="25790"/>
                </a:lnTo>
                <a:lnTo>
                  <a:pt x="3199" y="26194"/>
                </a:lnTo>
                <a:lnTo>
                  <a:pt x="3065" y="25487"/>
                </a:lnTo>
                <a:lnTo>
                  <a:pt x="3199" y="25386"/>
                </a:lnTo>
                <a:close/>
                <a:moveTo>
                  <a:pt x="4613" y="24645"/>
                </a:moveTo>
                <a:lnTo>
                  <a:pt x="4681" y="24915"/>
                </a:lnTo>
                <a:lnTo>
                  <a:pt x="4782" y="25184"/>
                </a:lnTo>
                <a:lnTo>
                  <a:pt x="4849" y="25251"/>
                </a:lnTo>
                <a:lnTo>
                  <a:pt x="4916" y="25251"/>
                </a:lnTo>
                <a:lnTo>
                  <a:pt x="4512" y="25655"/>
                </a:lnTo>
                <a:lnTo>
                  <a:pt x="4075" y="26093"/>
                </a:lnTo>
                <a:lnTo>
                  <a:pt x="3851" y="26338"/>
                </a:lnTo>
                <a:lnTo>
                  <a:pt x="3873" y="26295"/>
                </a:lnTo>
                <a:lnTo>
                  <a:pt x="3974" y="25992"/>
                </a:lnTo>
                <a:lnTo>
                  <a:pt x="4007" y="25655"/>
                </a:lnTo>
                <a:lnTo>
                  <a:pt x="4075" y="25016"/>
                </a:lnTo>
                <a:lnTo>
                  <a:pt x="4142" y="25319"/>
                </a:lnTo>
                <a:lnTo>
                  <a:pt x="4277" y="25588"/>
                </a:lnTo>
                <a:lnTo>
                  <a:pt x="4310" y="25655"/>
                </a:lnTo>
                <a:lnTo>
                  <a:pt x="4378" y="25655"/>
                </a:lnTo>
                <a:lnTo>
                  <a:pt x="4445" y="25622"/>
                </a:lnTo>
                <a:lnTo>
                  <a:pt x="4512" y="25588"/>
                </a:lnTo>
                <a:lnTo>
                  <a:pt x="4546" y="25352"/>
                </a:lnTo>
                <a:lnTo>
                  <a:pt x="4580" y="25117"/>
                </a:lnTo>
                <a:lnTo>
                  <a:pt x="4613" y="24645"/>
                </a:lnTo>
                <a:close/>
                <a:moveTo>
                  <a:pt x="3435" y="25790"/>
                </a:moveTo>
                <a:lnTo>
                  <a:pt x="3637" y="26329"/>
                </a:lnTo>
                <a:lnTo>
                  <a:pt x="3704" y="26396"/>
                </a:lnTo>
                <a:lnTo>
                  <a:pt x="3772" y="26396"/>
                </a:lnTo>
                <a:lnTo>
                  <a:pt x="3820" y="26372"/>
                </a:lnTo>
                <a:lnTo>
                  <a:pt x="3368" y="26867"/>
                </a:lnTo>
                <a:lnTo>
                  <a:pt x="3435" y="26329"/>
                </a:lnTo>
                <a:lnTo>
                  <a:pt x="3435" y="25790"/>
                </a:lnTo>
                <a:close/>
                <a:moveTo>
                  <a:pt x="11414" y="19999"/>
                </a:moveTo>
                <a:lnTo>
                  <a:pt x="11549" y="20235"/>
                </a:lnTo>
                <a:lnTo>
                  <a:pt x="11751" y="20437"/>
                </a:lnTo>
                <a:lnTo>
                  <a:pt x="12121" y="20807"/>
                </a:lnTo>
                <a:lnTo>
                  <a:pt x="12559" y="21278"/>
                </a:lnTo>
                <a:lnTo>
                  <a:pt x="12795" y="21480"/>
                </a:lnTo>
                <a:lnTo>
                  <a:pt x="13064" y="21649"/>
                </a:lnTo>
                <a:lnTo>
                  <a:pt x="12155" y="22524"/>
                </a:lnTo>
                <a:lnTo>
                  <a:pt x="9798" y="24780"/>
                </a:lnTo>
                <a:lnTo>
                  <a:pt x="7475" y="27036"/>
                </a:lnTo>
                <a:lnTo>
                  <a:pt x="7441" y="27036"/>
                </a:lnTo>
                <a:lnTo>
                  <a:pt x="6936" y="26531"/>
                </a:lnTo>
                <a:lnTo>
                  <a:pt x="6465" y="26059"/>
                </a:lnTo>
                <a:lnTo>
                  <a:pt x="5994" y="25554"/>
                </a:lnTo>
                <a:lnTo>
                  <a:pt x="5522" y="25016"/>
                </a:lnTo>
                <a:lnTo>
                  <a:pt x="6499" y="24174"/>
                </a:lnTo>
                <a:lnTo>
                  <a:pt x="6566" y="24140"/>
                </a:lnTo>
                <a:lnTo>
                  <a:pt x="7677" y="23231"/>
                </a:lnTo>
                <a:lnTo>
                  <a:pt x="7711" y="23299"/>
                </a:lnTo>
                <a:lnTo>
                  <a:pt x="7845" y="23299"/>
                </a:lnTo>
                <a:lnTo>
                  <a:pt x="7879" y="23231"/>
                </a:lnTo>
                <a:lnTo>
                  <a:pt x="7913" y="23029"/>
                </a:lnTo>
                <a:lnTo>
                  <a:pt x="9226" y="21952"/>
                </a:lnTo>
                <a:lnTo>
                  <a:pt x="10337" y="20975"/>
                </a:lnTo>
                <a:lnTo>
                  <a:pt x="11414" y="19999"/>
                </a:lnTo>
                <a:close/>
                <a:moveTo>
                  <a:pt x="21111" y="14410"/>
                </a:moveTo>
                <a:lnTo>
                  <a:pt x="21077" y="14612"/>
                </a:lnTo>
                <a:lnTo>
                  <a:pt x="21043" y="14848"/>
                </a:lnTo>
                <a:lnTo>
                  <a:pt x="20909" y="15252"/>
                </a:lnTo>
                <a:lnTo>
                  <a:pt x="20707" y="15656"/>
                </a:lnTo>
                <a:lnTo>
                  <a:pt x="20471" y="15993"/>
                </a:lnTo>
                <a:lnTo>
                  <a:pt x="20000" y="16599"/>
                </a:lnTo>
                <a:lnTo>
                  <a:pt x="19528" y="17171"/>
                </a:lnTo>
                <a:lnTo>
                  <a:pt x="18990" y="17710"/>
                </a:lnTo>
                <a:lnTo>
                  <a:pt x="18451" y="18215"/>
                </a:lnTo>
                <a:lnTo>
                  <a:pt x="17340" y="19225"/>
                </a:lnTo>
                <a:lnTo>
                  <a:pt x="16229" y="20201"/>
                </a:lnTo>
                <a:lnTo>
                  <a:pt x="15084" y="21177"/>
                </a:lnTo>
                <a:lnTo>
                  <a:pt x="14007" y="22187"/>
                </a:lnTo>
                <a:lnTo>
                  <a:pt x="12896" y="23265"/>
                </a:lnTo>
                <a:lnTo>
                  <a:pt x="11751" y="24342"/>
                </a:lnTo>
                <a:lnTo>
                  <a:pt x="10572" y="25352"/>
                </a:lnTo>
                <a:lnTo>
                  <a:pt x="9394" y="26329"/>
                </a:lnTo>
                <a:lnTo>
                  <a:pt x="8317" y="27271"/>
                </a:lnTo>
                <a:lnTo>
                  <a:pt x="9327" y="26329"/>
                </a:lnTo>
                <a:lnTo>
                  <a:pt x="10303" y="25386"/>
                </a:lnTo>
                <a:lnTo>
                  <a:pt x="12727" y="23231"/>
                </a:lnTo>
                <a:lnTo>
                  <a:pt x="13906" y="22120"/>
                </a:lnTo>
                <a:lnTo>
                  <a:pt x="15050" y="21009"/>
                </a:lnTo>
                <a:lnTo>
                  <a:pt x="15589" y="20504"/>
                </a:lnTo>
                <a:lnTo>
                  <a:pt x="16128" y="20033"/>
                </a:lnTo>
                <a:lnTo>
                  <a:pt x="17205" y="19124"/>
                </a:lnTo>
                <a:lnTo>
                  <a:pt x="18282" y="18181"/>
                </a:lnTo>
                <a:lnTo>
                  <a:pt x="18821" y="17710"/>
                </a:lnTo>
                <a:lnTo>
                  <a:pt x="19360" y="17205"/>
                </a:lnTo>
                <a:lnTo>
                  <a:pt x="19697" y="16834"/>
                </a:lnTo>
                <a:lnTo>
                  <a:pt x="20033" y="16430"/>
                </a:lnTo>
                <a:lnTo>
                  <a:pt x="20336" y="16026"/>
                </a:lnTo>
                <a:lnTo>
                  <a:pt x="20606" y="15589"/>
                </a:lnTo>
                <a:lnTo>
                  <a:pt x="20774" y="15353"/>
                </a:lnTo>
                <a:lnTo>
                  <a:pt x="20909" y="15050"/>
                </a:lnTo>
                <a:lnTo>
                  <a:pt x="21043" y="14747"/>
                </a:lnTo>
                <a:lnTo>
                  <a:pt x="21077" y="14444"/>
                </a:lnTo>
                <a:lnTo>
                  <a:pt x="21111" y="14410"/>
                </a:lnTo>
                <a:close/>
                <a:moveTo>
                  <a:pt x="2661" y="25891"/>
                </a:moveTo>
                <a:lnTo>
                  <a:pt x="2627" y="26699"/>
                </a:lnTo>
                <a:lnTo>
                  <a:pt x="2593" y="27137"/>
                </a:lnTo>
                <a:lnTo>
                  <a:pt x="2526" y="27541"/>
                </a:lnTo>
                <a:lnTo>
                  <a:pt x="2425" y="27204"/>
                </a:lnTo>
                <a:lnTo>
                  <a:pt x="2391" y="26901"/>
                </a:lnTo>
                <a:lnTo>
                  <a:pt x="2324" y="26228"/>
                </a:lnTo>
                <a:lnTo>
                  <a:pt x="2661" y="25891"/>
                </a:lnTo>
                <a:close/>
                <a:moveTo>
                  <a:pt x="2896" y="25925"/>
                </a:moveTo>
                <a:lnTo>
                  <a:pt x="2997" y="26463"/>
                </a:lnTo>
                <a:lnTo>
                  <a:pt x="3098" y="27036"/>
                </a:lnTo>
                <a:lnTo>
                  <a:pt x="3132" y="27069"/>
                </a:lnTo>
                <a:lnTo>
                  <a:pt x="3166" y="27103"/>
                </a:lnTo>
                <a:lnTo>
                  <a:pt x="2762" y="27608"/>
                </a:lnTo>
                <a:lnTo>
                  <a:pt x="2829" y="27170"/>
                </a:lnTo>
                <a:lnTo>
                  <a:pt x="2863" y="26766"/>
                </a:lnTo>
                <a:lnTo>
                  <a:pt x="2896" y="25925"/>
                </a:lnTo>
                <a:close/>
                <a:moveTo>
                  <a:pt x="2021" y="26531"/>
                </a:moveTo>
                <a:lnTo>
                  <a:pt x="1987" y="27204"/>
                </a:lnTo>
                <a:lnTo>
                  <a:pt x="1920" y="27877"/>
                </a:lnTo>
                <a:lnTo>
                  <a:pt x="1684" y="26867"/>
                </a:lnTo>
                <a:lnTo>
                  <a:pt x="2021" y="26531"/>
                </a:lnTo>
                <a:close/>
                <a:moveTo>
                  <a:pt x="1415" y="27170"/>
                </a:moveTo>
                <a:lnTo>
                  <a:pt x="1415" y="27776"/>
                </a:lnTo>
                <a:lnTo>
                  <a:pt x="1381" y="28349"/>
                </a:lnTo>
                <a:lnTo>
                  <a:pt x="1280" y="27911"/>
                </a:lnTo>
                <a:lnTo>
                  <a:pt x="1145" y="27440"/>
                </a:lnTo>
                <a:lnTo>
                  <a:pt x="1415" y="27170"/>
                </a:lnTo>
                <a:close/>
                <a:moveTo>
                  <a:pt x="2223" y="27372"/>
                </a:moveTo>
                <a:lnTo>
                  <a:pt x="2324" y="27675"/>
                </a:lnTo>
                <a:lnTo>
                  <a:pt x="2458" y="27945"/>
                </a:lnTo>
                <a:lnTo>
                  <a:pt x="2458" y="27978"/>
                </a:lnTo>
                <a:lnTo>
                  <a:pt x="2056" y="28443"/>
                </a:lnTo>
                <a:lnTo>
                  <a:pt x="2056" y="28443"/>
                </a:lnTo>
                <a:lnTo>
                  <a:pt x="2155" y="27911"/>
                </a:lnTo>
                <a:lnTo>
                  <a:pt x="2223" y="27372"/>
                </a:lnTo>
                <a:close/>
                <a:moveTo>
                  <a:pt x="977" y="27642"/>
                </a:moveTo>
                <a:lnTo>
                  <a:pt x="1044" y="27945"/>
                </a:lnTo>
                <a:lnTo>
                  <a:pt x="1112" y="28281"/>
                </a:lnTo>
                <a:lnTo>
                  <a:pt x="1213" y="28584"/>
                </a:lnTo>
                <a:lnTo>
                  <a:pt x="1347" y="28887"/>
                </a:lnTo>
                <a:lnTo>
                  <a:pt x="1415" y="28955"/>
                </a:lnTo>
                <a:lnTo>
                  <a:pt x="1482" y="28955"/>
                </a:lnTo>
                <a:lnTo>
                  <a:pt x="1549" y="28921"/>
                </a:lnTo>
                <a:lnTo>
                  <a:pt x="1583" y="28854"/>
                </a:lnTo>
                <a:lnTo>
                  <a:pt x="1650" y="28349"/>
                </a:lnTo>
                <a:lnTo>
                  <a:pt x="1650" y="27810"/>
                </a:lnTo>
                <a:lnTo>
                  <a:pt x="1819" y="28450"/>
                </a:lnTo>
                <a:lnTo>
                  <a:pt x="1852" y="28517"/>
                </a:lnTo>
                <a:lnTo>
                  <a:pt x="1953" y="28517"/>
                </a:lnTo>
                <a:lnTo>
                  <a:pt x="2021" y="28483"/>
                </a:lnTo>
                <a:lnTo>
                  <a:pt x="1482" y="29123"/>
                </a:lnTo>
                <a:lnTo>
                  <a:pt x="910" y="29695"/>
                </a:lnTo>
                <a:lnTo>
                  <a:pt x="910" y="29224"/>
                </a:lnTo>
                <a:lnTo>
                  <a:pt x="910" y="28719"/>
                </a:lnTo>
                <a:lnTo>
                  <a:pt x="910" y="28180"/>
                </a:lnTo>
                <a:lnTo>
                  <a:pt x="910" y="27675"/>
                </a:lnTo>
                <a:lnTo>
                  <a:pt x="977" y="27642"/>
                </a:lnTo>
                <a:close/>
                <a:moveTo>
                  <a:pt x="405" y="28281"/>
                </a:moveTo>
                <a:lnTo>
                  <a:pt x="337" y="29123"/>
                </a:lnTo>
                <a:lnTo>
                  <a:pt x="304" y="29662"/>
                </a:lnTo>
                <a:lnTo>
                  <a:pt x="270" y="29763"/>
                </a:lnTo>
                <a:lnTo>
                  <a:pt x="236" y="29628"/>
                </a:lnTo>
                <a:lnTo>
                  <a:pt x="203" y="29359"/>
                </a:lnTo>
                <a:lnTo>
                  <a:pt x="203" y="28955"/>
                </a:lnTo>
                <a:lnTo>
                  <a:pt x="203" y="28753"/>
                </a:lnTo>
                <a:lnTo>
                  <a:pt x="169" y="28551"/>
                </a:lnTo>
                <a:lnTo>
                  <a:pt x="203" y="28517"/>
                </a:lnTo>
                <a:lnTo>
                  <a:pt x="270" y="28483"/>
                </a:lnTo>
                <a:lnTo>
                  <a:pt x="304" y="28450"/>
                </a:lnTo>
                <a:lnTo>
                  <a:pt x="304" y="28382"/>
                </a:lnTo>
                <a:lnTo>
                  <a:pt x="405" y="28281"/>
                </a:lnTo>
                <a:close/>
                <a:moveTo>
                  <a:pt x="18653" y="17003"/>
                </a:moveTo>
                <a:lnTo>
                  <a:pt x="18181" y="17407"/>
                </a:lnTo>
                <a:lnTo>
                  <a:pt x="17744" y="17811"/>
                </a:lnTo>
                <a:lnTo>
                  <a:pt x="15522" y="20066"/>
                </a:lnTo>
                <a:lnTo>
                  <a:pt x="13266" y="22255"/>
                </a:lnTo>
                <a:lnTo>
                  <a:pt x="12155" y="23332"/>
                </a:lnTo>
                <a:lnTo>
                  <a:pt x="10977" y="24376"/>
                </a:lnTo>
                <a:lnTo>
                  <a:pt x="9832" y="25386"/>
                </a:lnTo>
                <a:lnTo>
                  <a:pt x="8687" y="26463"/>
                </a:lnTo>
                <a:lnTo>
                  <a:pt x="6532" y="28618"/>
                </a:lnTo>
                <a:lnTo>
                  <a:pt x="5994" y="29123"/>
                </a:lnTo>
                <a:lnTo>
                  <a:pt x="5421" y="29628"/>
                </a:lnTo>
                <a:lnTo>
                  <a:pt x="4277" y="30638"/>
                </a:lnTo>
                <a:lnTo>
                  <a:pt x="3267" y="31615"/>
                </a:lnTo>
                <a:lnTo>
                  <a:pt x="2762" y="32086"/>
                </a:lnTo>
                <a:lnTo>
                  <a:pt x="2492" y="32288"/>
                </a:lnTo>
                <a:lnTo>
                  <a:pt x="2223" y="32490"/>
                </a:lnTo>
                <a:lnTo>
                  <a:pt x="1785" y="32759"/>
                </a:lnTo>
                <a:lnTo>
                  <a:pt x="2054" y="32524"/>
                </a:lnTo>
                <a:lnTo>
                  <a:pt x="2324" y="32254"/>
                </a:lnTo>
                <a:lnTo>
                  <a:pt x="2795" y="31749"/>
                </a:lnTo>
                <a:lnTo>
                  <a:pt x="3704" y="30874"/>
                </a:lnTo>
                <a:lnTo>
                  <a:pt x="4580" y="30032"/>
                </a:lnTo>
                <a:lnTo>
                  <a:pt x="6431" y="28382"/>
                </a:lnTo>
                <a:lnTo>
                  <a:pt x="8317" y="26632"/>
                </a:lnTo>
                <a:lnTo>
                  <a:pt x="10168" y="24847"/>
                </a:lnTo>
                <a:lnTo>
                  <a:pt x="11987" y="23063"/>
                </a:lnTo>
                <a:lnTo>
                  <a:pt x="13838" y="21278"/>
                </a:lnTo>
                <a:lnTo>
                  <a:pt x="15522" y="19662"/>
                </a:lnTo>
                <a:lnTo>
                  <a:pt x="16330" y="18888"/>
                </a:lnTo>
                <a:lnTo>
                  <a:pt x="17205" y="18114"/>
                </a:lnTo>
                <a:lnTo>
                  <a:pt x="17912" y="17541"/>
                </a:lnTo>
                <a:lnTo>
                  <a:pt x="18653" y="17003"/>
                </a:lnTo>
                <a:close/>
                <a:moveTo>
                  <a:pt x="8115" y="0"/>
                </a:moveTo>
                <a:lnTo>
                  <a:pt x="4479" y="2929"/>
                </a:lnTo>
                <a:lnTo>
                  <a:pt x="3940" y="3401"/>
                </a:lnTo>
                <a:lnTo>
                  <a:pt x="3401" y="3872"/>
                </a:lnTo>
                <a:lnTo>
                  <a:pt x="2930" y="4377"/>
                </a:lnTo>
                <a:lnTo>
                  <a:pt x="2458" y="4882"/>
                </a:lnTo>
                <a:lnTo>
                  <a:pt x="1886" y="5555"/>
                </a:lnTo>
                <a:lnTo>
                  <a:pt x="1314" y="6195"/>
                </a:lnTo>
                <a:lnTo>
                  <a:pt x="1011" y="6532"/>
                </a:lnTo>
                <a:lnTo>
                  <a:pt x="708" y="6801"/>
                </a:lnTo>
                <a:lnTo>
                  <a:pt x="371" y="7071"/>
                </a:lnTo>
                <a:lnTo>
                  <a:pt x="1" y="7340"/>
                </a:lnTo>
                <a:lnTo>
                  <a:pt x="1" y="7609"/>
                </a:lnTo>
                <a:lnTo>
                  <a:pt x="102" y="7542"/>
                </a:lnTo>
                <a:lnTo>
                  <a:pt x="236" y="7744"/>
                </a:lnTo>
                <a:lnTo>
                  <a:pt x="371" y="7879"/>
                </a:lnTo>
                <a:lnTo>
                  <a:pt x="708" y="8182"/>
                </a:lnTo>
                <a:lnTo>
                  <a:pt x="1078" y="8518"/>
                </a:lnTo>
                <a:lnTo>
                  <a:pt x="1415" y="8889"/>
                </a:lnTo>
                <a:lnTo>
                  <a:pt x="1718" y="9259"/>
                </a:lnTo>
                <a:lnTo>
                  <a:pt x="2021" y="9629"/>
                </a:lnTo>
                <a:lnTo>
                  <a:pt x="3267" y="11245"/>
                </a:lnTo>
                <a:lnTo>
                  <a:pt x="3906" y="12020"/>
                </a:lnTo>
                <a:lnTo>
                  <a:pt x="4243" y="12424"/>
                </a:lnTo>
                <a:lnTo>
                  <a:pt x="4613" y="12760"/>
                </a:lnTo>
                <a:lnTo>
                  <a:pt x="5017" y="13164"/>
                </a:lnTo>
                <a:lnTo>
                  <a:pt x="5388" y="13568"/>
                </a:lnTo>
                <a:lnTo>
                  <a:pt x="6061" y="14444"/>
                </a:lnTo>
                <a:lnTo>
                  <a:pt x="6364" y="14814"/>
                </a:lnTo>
                <a:lnTo>
                  <a:pt x="6701" y="15185"/>
                </a:lnTo>
                <a:lnTo>
                  <a:pt x="7374" y="15858"/>
                </a:lnTo>
                <a:lnTo>
                  <a:pt x="8014" y="16632"/>
                </a:lnTo>
                <a:lnTo>
                  <a:pt x="8687" y="17373"/>
                </a:lnTo>
                <a:lnTo>
                  <a:pt x="9024" y="17777"/>
                </a:lnTo>
                <a:lnTo>
                  <a:pt x="9360" y="18114"/>
                </a:lnTo>
                <a:lnTo>
                  <a:pt x="9731" y="18417"/>
                </a:lnTo>
                <a:lnTo>
                  <a:pt x="10168" y="18686"/>
                </a:lnTo>
                <a:lnTo>
                  <a:pt x="9125" y="19696"/>
                </a:lnTo>
                <a:lnTo>
                  <a:pt x="9024" y="19696"/>
                </a:lnTo>
                <a:lnTo>
                  <a:pt x="8990" y="19730"/>
                </a:lnTo>
                <a:lnTo>
                  <a:pt x="8990" y="19797"/>
                </a:lnTo>
                <a:lnTo>
                  <a:pt x="8956" y="19831"/>
                </a:lnTo>
                <a:lnTo>
                  <a:pt x="8956" y="19864"/>
                </a:lnTo>
                <a:lnTo>
                  <a:pt x="8047" y="20740"/>
                </a:lnTo>
                <a:lnTo>
                  <a:pt x="7105" y="21581"/>
                </a:lnTo>
                <a:lnTo>
                  <a:pt x="5219" y="23231"/>
                </a:lnTo>
                <a:lnTo>
                  <a:pt x="5186" y="23097"/>
                </a:lnTo>
                <a:lnTo>
                  <a:pt x="5118" y="23029"/>
                </a:lnTo>
                <a:lnTo>
                  <a:pt x="5051" y="23029"/>
                </a:lnTo>
                <a:lnTo>
                  <a:pt x="4950" y="23063"/>
                </a:lnTo>
                <a:lnTo>
                  <a:pt x="4950" y="23130"/>
                </a:lnTo>
                <a:lnTo>
                  <a:pt x="4950" y="23501"/>
                </a:lnTo>
                <a:lnTo>
                  <a:pt x="4681" y="23736"/>
                </a:lnTo>
                <a:lnTo>
                  <a:pt x="4647" y="23669"/>
                </a:lnTo>
                <a:lnTo>
                  <a:pt x="4613" y="23635"/>
                </a:lnTo>
                <a:lnTo>
                  <a:pt x="4580" y="23602"/>
                </a:lnTo>
                <a:lnTo>
                  <a:pt x="4479" y="23602"/>
                </a:lnTo>
                <a:lnTo>
                  <a:pt x="3772" y="22928"/>
                </a:lnTo>
                <a:lnTo>
                  <a:pt x="3065" y="22255"/>
                </a:lnTo>
                <a:lnTo>
                  <a:pt x="1718" y="20841"/>
                </a:lnTo>
                <a:lnTo>
                  <a:pt x="68" y="19191"/>
                </a:lnTo>
                <a:lnTo>
                  <a:pt x="1" y="19090"/>
                </a:lnTo>
                <a:lnTo>
                  <a:pt x="1" y="19393"/>
                </a:lnTo>
                <a:lnTo>
                  <a:pt x="135" y="19528"/>
                </a:lnTo>
                <a:lnTo>
                  <a:pt x="1751" y="21211"/>
                </a:lnTo>
                <a:lnTo>
                  <a:pt x="3031" y="22558"/>
                </a:lnTo>
                <a:lnTo>
                  <a:pt x="3704" y="23231"/>
                </a:lnTo>
                <a:lnTo>
                  <a:pt x="4411" y="23871"/>
                </a:lnTo>
                <a:lnTo>
                  <a:pt x="4378" y="23972"/>
                </a:lnTo>
                <a:lnTo>
                  <a:pt x="4108" y="24241"/>
                </a:lnTo>
                <a:lnTo>
                  <a:pt x="4075" y="24140"/>
                </a:lnTo>
                <a:lnTo>
                  <a:pt x="4041" y="24073"/>
                </a:lnTo>
                <a:lnTo>
                  <a:pt x="3940" y="24073"/>
                </a:lnTo>
                <a:lnTo>
                  <a:pt x="3873" y="24107"/>
                </a:lnTo>
                <a:lnTo>
                  <a:pt x="3839" y="24174"/>
                </a:lnTo>
                <a:lnTo>
                  <a:pt x="3839" y="24477"/>
                </a:lnTo>
                <a:lnTo>
                  <a:pt x="3401" y="24847"/>
                </a:lnTo>
                <a:lnTo>
                  <a:pt x="3401" y="24814"/>
                </a:lnTo>
                <a:lnTo>
                  <a:pt x="3334" y="24746"/>
                </a:lnTo>
                <a:lnTo>
                  <a:pt x="3267" y="24746"/>
                </a:lnTo>
                <a:lnTo>
                  <a:pt x="3199" y="24780"/>
                </a:lnTo>
                <a:lnTo>
                  <a:pt x="3166" y="24814"/>
                </a:lnTo>
                <a:lnTo>
                  <a:pt x="3166" y="24847"/>
                </a:lnTo>
                <a:lnTo>
                  <a:pt x="3166" y="25083"/>
                </a:lnTo>
                <a:lnTo>
                  <a:pt x="2997" y="25218"/>
                </a:lnTo>
                <a:lnTo>
                  <a:pt x="2997" y="25150"/>
                </a:lnTo>
                <a:lnTo>
                  <a:pt x="2930" y="25083"/>
                </a:lnTo>
                <a:lnTo>
                  <a:pt x="2863" y="25049"/>
                </a:lnTo>
                <a:lnTo>
                  <a:pt x="2795" y="25083"/>
                </a:lnTo>
                <a:lnTo>
                  <a:pt x="2762" y="25150"/>
                </a:lnTo>
                <a:lnTo>
                  <a:pt x="2694" y="25521"/>
                </a:lnTo>
                <a:lnTo>
                  <a:pt x="2256" y="25925"/>
                </a:lnTo>
                <a:lnTo>
                  <a:pt x="2256" y="25857"/>
                </a:lnTo>
                <a:lnTo>
                  <a:pt x="2223" y="25824"/>
                </a:lnTo>
                <a:lnTo>
                  <a:pt x="2189" y="25790"/>
                </a:lnTo>
                <a:lnTo>
                  <a:pt x="2122" y="25790"/>
                </a:lnTo>
                <a:lnTo>
                  <a:pt x="2054" y="25824"/>
                </a:lnTo>
                <a:lnTo>
                  <a:pt x="2021" y="25891"/>
                </a:lnTo>
                <a:lnTo>
                  <a:pt x="2021" y="26160"/>
                </a:lnTo>
                <a:lnTo>
                  <a:pt x="1617" y="26564"/>
                </a:lnTo>
                <a:lnTo>
                  <a:pt x="1549" y="26531"/>
                </a:lnTo>
                <a:lnTo>
                  <a:pt x="1482" y="26531"/>
                </a:lnTo>
                <a:lnTo>
                  <a:pt x="1415" y="26564"/>
                </a:lnTo>
                <a:lnTo>
                  <a:pt x="1381" y="26632"/>
                </a:lnTo>
                <a:lnTo>
                  <a:pt x="1381" y="26766"/>
                </a:lnTo>
                <a:lnTo>
                  <a:pt x="1011" y="27170"/>
                </a:lnTo>
                <a:lnTo>
                  <a:pt x="977" y="27103"/>
                </a:lnTo>
                <a:lnTo>
                  <a:pt x="943" y="27036"/>
                </a:lnTo>
                <a:lnTo>
                  <a:pt x="876" y="27036"/>
                </a:lnTo>
                <a:lnTo>
                  <a:pt x="809" y="27069"/>
                </a:lnTo>
                <a:lnTo>
                  <a:pt x="775" y="27137"/>
                </a:lnTo>
                <a:lnTo>
                  <a:pt x="708" y="27507"/>
                </a:lnTo>
                <a:lnTo>
                  <a:pt x="640" y="27574"/>
                </a:lnTo>
                <a:lnTo>
                  <a:pt x="607" y="27541"/>
                </a:lnTo>
                <a:lnTo>
                  <a:pt x="607" y="27507"/>
                </a:lnTo>
                <a:lnTo>
                  <a:pt x="506" y="27473"/>
                </a:lnTo>
                <a:lnTo>
                  <a:pt x="438" y="27507"/>
                </a:lnTo>
                <a:lnTo>
                  <a:pt x="405" y="27541"/>
                </a:lnTo>
                <a:lnTo>
                  <a:pt x="405" y="27574"/>
                </a:lnTo>
                <a:lnTo>
                  <a:pt x="405" y="27844"/>
                </a:lnTo>
                <a:lnTo>
                  <a:pt x="102" y="28214"/>
                </a:lnTo>
                <a:lnTo>
                  <a:pt x="34" y="28214"/>
                </a:lnTo>
                <a:lnTo>
                  <a:pt x="1" y="28281"/>
                </a:lnTo>
                <a:lnTo>
                  <a:pt x="1" y="29527"/>
                </a:lnTo>
                <a:lnTo>
                  <a:pt x="34" y="29897"/>
                </a:lnTo>
                <a:lnTo>
                  <a:pt x="68" y="29965"/>
                </a:lnTo>
                <a:lnTo>
                  <a:pt x="135" y="29998"/>
                </a:lnTo>
                <a:lnTo>
                  <a:pt x="371" y="29998"/>
                </a:lnTo>
                <a:lnTo>
                  <a:pt x="438" y="29965"/>
                </a:lnTo>
                <a:lnTo>
                  <a:pt x="472" y="29897"/>
                </a:lnTo>
                <a:lnTo>
                  <a:pt x="573" y="29258"/>
                </a:lnTo>
                <a:lnTo>
                  <a:pt x="674" y="29763"/>
                </a:lnTo>
                <a:lnTo>
                  <a:pt x="708" y="29830"/>
                </a:lnTo>
                <a:lnTo>
                  <a:pt x="775" y="29830"/>
                </a:lnTo>
                <a:lnTo>
                  <a:pt x="405" y="30200"/>
                </a:lnTo>
                <a:lnTo>
                  <a:pt x="1" y="30537"/>
                </a:lnTo>
                <a:lnTo>
                  <a:pt x="1" y="30806"/>
                </a:lnTo>
                <a:lnTo>
                  <a:pt x="573" y="30369"/>
                </a:lnTo>
                <a:lnTo>
                  <a:pt x="1112" y="29864"/>
                </a:lnTo>
                <a:lnTo>
                  <a:pt x="1617" y="29325"/>
                </a:lnTo>
                <a:lnTo>
                  <a:pt x="2088" y="28786"/>
                </a:lnTo>
                <a:lnTo>
                  <a:pt x="3031" y="27675"/>
                </a:lnTo>
                <a:lnTo>
                  <a:pt x="3974" y="26564"/>
                </a:lnTo>
                <a:lnTo>
                  <a:pt x="4647" y="25857"/>
                </a:lnTo>
                <a:lnTo>
                  <a:pt x="5354" y="25184"/>
                </a:lnTo>
                <a:lnTo>
                  <a:pt x="5792" y="25723"/>
                </a:lnTo>
                <a:lnTo>
                  <a:pt x="6263" y="26228"/>
                </a:lnTo>
                <a:lnTo>
                  <a:pt x="6768" y="26699"/>
                </a:lnTo>
                <a:lnTo>
                  <a:pt x="7273" y="27204"/>
                </a:lnTo>
                <a:lnTo>
                  <a:pt x="7307" y="27204"/>
                </a:lnTo>
                <a:lnTo>
                  <a:pt x="6196" y="28214"/>
                </a:lnTo>
                <a:lnTo>
                  <a:pt x="5118" y="29224"/>
                </a:lnTo>
                <a:lnTo>
                  <a:pt x="4243" y="29998"/>
                </a:lnTo>
                <a:lnTo>
                  <a:pt x="3435" y="30806"/>
                </a:lnTo>
                <a:lnTo>
                  <a:pt x="2627" y="31615"/>
                </a:lnTo>
                <a:lnTo>
                  <a:pt x="1785" y="32389"/>
                </a:lnTo>
                <a:lnTo>
                  <a:pt x="1448" y="32658"/>
                </a:lnTo>
                <a:lnTo>
                  <a:pt x="1112" y="32894"/>
                </a:lnTo>
                <a:lnTo>
                  <a:pt x="371" y="33264"/>
                </a:lnTo>
                <a:lnTo>
                  <a:pt x="169" y="33365"/>
                </a:lnTo>
                <a:lnTo>
                  <a:pt x="1" y="33500"/>
                </a:lnTo>
                <a:lnTo>
                  <a:pt x="1" y="33668"/>
                </a:lnTo>
                <a:lnTo>
                  <a:pt x="169" y="33668"/>
                </a:lnTo>
                <a:lnTo>
                  <a:pt x="472" y="33466"/>
                </a:lnTo>
                <a:lnTo>
                  <a:pt x="775" y="33332"/>
                </a:lnTo>
                <a:lnTo>
                  <a:pt x="1347" y="33062"/>
                </a:lnTo>
                <a:lnTo>
                  <a:pt x="1347" y="33062"/>
                </a:lnTo>
                <a:lnTo>
                  <a:pt x="1078" y="33332"/>
                </a:lnTo>
                <a:lnTo>
                  <a:pt x="910" y="33500"/>
                </a:lnTo>
                <a:lnTo>
                  <a:pt x="809" y="33668"/>
                </a:lnTo>
                <a:lnTo>
                  <a:pt x="910" y="33668"/>
                </a:lnTo>
                <a:lnTo>
                  <a:pt x="1078" y="33466"/>
                </a:lnTo>
                <a:lnTo>
                  <a:pt x="1280" y="33264"/>
                </a:lnTo>
                <a:lnTo>
                  <a:pt x="1482" y="33096"/>
                </a:lnTo>
                <a:lnTo>
                  <a:pt x="1718" y="32928"/>
                </a:lnTo>
                <a:lnTo>
                  <a:pt x="2189" y="32625"/>
                </a:lnTo>
                <a:lnTo>
                  <a:pt x="2627" y="32322"/>
                </a:lnTo>
                <a:lnTo>
                  <a:pt x="3199" y="31850"/>
                </a:lnTo>
                <a:lnTo>
                  <a:pt x="3738" y="31345"/>
                </a:lnTo>
                <a:lnTo>
                  <a:pt x="4277" y="30806"/>
                </a:lnTo>
                <a:lnTo>
                  <a:pt x="4815" y="30301"/>
                </a:lnTo>
                <a:lnTo>
                  <a:pt x="5926" y="29291"/>
                </a:lnTo>
                <a:lnTo>
                  <a:pt x="6499" y="28786"/>
                </a:lnTo>
                <a:lnTo>
                  <a:pt x="7037" y="28248"/>
                </a:lnTo>
                <a:lnTo>
                  <a:pt x="8115" y="27170"/>
                </a:lnTo>
                <a:lnTo>
                  <a:pt x="9192" y="26093"/>
                </a:lnTo>
                <a:lnTo>
                  <a:pt x="9764" y="25588"/>
                </a:lnTo>
                <a:lnTo>
                  <a:pt x="10337" y="25049"/>
                </a:lnTo>
                <a:lnTo>
                  <a:pt x="11482" y="24039"/>
                </a:lnTo>
                <a:lnTo>
                  <a:pt x="12660" y="22962"/>
                </a:lnTo>
                <a:lnTo>
                  <a:pt x="13805" y="21884"/>
                </a:lnTo>
                <a:lnTo>
                  <a:pt x="16027" y="19662"/>
                </a:lnTo>
                <a:lnTo>
                  <a:pt x="18249" y="17440"/>
                </a:lnTo>
                <a:lnTo>
                  <a:pt x="18855" y="16902"/>
                </a:lnTo>
                <a:lnTo>
                  <a:pt x="19495" y="16363"/>
                </a:lnTo>
                <a:lnTo>
                  <a:pt x="19225" y="16801"/>
                </a:lnTo>
                <a:lnTo>
                  <a:pt x="18821" y="17306"/>
                </a:lnTo>
                <a:lnTo>
                  <a:pt x="18350" y="17811"/>
                </a:lnTo>
                <a:lnTo>
                  <a:pt x="18148" y="17979"/>
                </a:lnTo>
                <a:lnTo>
                  <a:pt x="17912" y="18147"/>
                </a:lnTo>
                <a:lnTo>
                  <a:pt x="17474" y="18450"/>
                </a:lnTo>
                <a:lnTo>
                  <a:pt x="17676" y="18383"/>
                </a:lnTo>
                <a:lnTo>
                  <a:pt x="17912" y="18282"/>
                </a:lnTo>
                <a:lnTo>
                  <a:pt x="18282" y="17979"/>
                </a:lnTo>
                <a:lnTo>
                  <a:pt x="18484" y="17777"/>
                </a:lnTo>
                <a:lnTo>
                  <a:pt x="18720" y="17541"/>
                </a:lnTo>
                <a:lnTo>
                  <a:pt x="19091" y="17070"/>
                </a:lnTo>
                <a:lnTo>
                  <a:pt x="19427" y="16599"/>
                </a:lnTo>
                <a:lnTo>
                  <a:pt x="19730" y="16161"/>
                </a:lnTo>
                <a:lnTo>
                  <a:pt x="20067" y="15858"/>
                </a:lnTo>
                <a:lnTo>
                  <a:pt x="20370" y="15521"/>
                </a:lnTo>
                <a:lnTo>
                  <a:pt x="20639" y="15185"/>
                </a:lnTo>
                <a:lnTo>
                  <a:pt x="20875" y="14814"/>
                </a:lnTo>
                <a:lnTo>
                  <a:pt x="20740" y="15151"/>
                </a:lnTo>
                <a:lnTo>
                  <a:pt x="20471" y="15656"/>
                </a:lnTo>
                <a:lnTo>
                  <a:pt x="20168" y="16127"/>
                </a:lnTo>
                <a:lnTo>
                  <a:pt x="19730" y="16700"/>
                </a:lnTo>
                <a:lnTo>
                  <a:pt x="19225" y="17205"/>
                </a:lnTo>
                <a:lnTo>
                  <a:pt x="18720" y="17676"/>
                </a:lnTo>
                <a:lnTo>
                  <a:pt x="18181" y="18147"/>
                </a:lnTo>
                <a:lnTo>
                  <a:pt x="17104" y="19056"/>
                </a:lnTo>
                <a:lnTo>
                  <a:pt x="15993" y="19999"/>
                </a:lnTo>
                <a:lnTo>
                  <a:pt x="15421" y="20504"/>
                </a:lnTo>
                <a:lnTo>
                  <a:pt x="14882" y="21043"/>
                </a:lnTo>
                <a:lnTo>
                  <a:pt x="13771" y="22120"/>
                </a:lnTo>
                <a:lnTo>
                  <a:pt x="12593" y="23198"/>
                </a:lnTo>
                <a:lnTo>
                  <a:pt x="11414" y="24275"/>
                </a:lnTo>
                <a:lnTo>
                  <a:pt x="10236" y="25352"/>
                </a:lnTo>
                <a:lnTo>
                  <a:pt x="9057" y="26430"/>
                </a:lnTo>
                <a:lnTo>
                  <a:pt x="6802" y="28618"/>
                </a:lnTo>
                <a:lnTo>
                  <a:pt x="5623" y="29662"/>
                </a:lnTo>
                <a:lnTo>
                  <a:pt x="4445" y="30705"/>
                </a:lnTo>
                <a:lnTo>
                  <a:pt x="3637" y="31480"/>
                </a:lnTo>
                <a:lnTo>
                  <a:pt x="2829" y="32254"/>
                </a:lnTo>
                <a:lnTo>
                  <a:pt x="2526" y="32625"/>
                </a:lnTo>
                <a:lnTo>
                  <a:pt x="2189" y="32961"/>
                </a:lnTo>
                <a:lnTo>
                  <a:pt x="1886" y="33332"/>
                </a:lnTo>
                <a:lnTo>
                  <a:pt x="1549" y="33668"/>
                </a:lnTo>
                <a:lnTo>
                  <a:pt x="1650" y="33668"/>
                </a:lnTo>
                <a:lnTo>
                  <a:pt x="2021" y="33298"/>
                </a:lnTo>
                <a:lnTo>
                  <a:pt x="2357" y="32894"/>
                </a:lnTo>
                <a:lnTo>
                  <a:pt x="2863" y="32355"/>
                </a:lnTo>
                <a:lnTo>
                  <a:pt x="3401" y="31817"/>
                </a:lnTo>
                <a:lnTo>
                  <a:pt x="4344" y="30908"/>
                </a:lnTo>
                <a:lnTo>
                  <a:pt x="5354" y="30032"/>
                </a:lnTo>
                <a:lnTo>
                  <a:pt x="4748" y="30604"/>
                </a:lnTo>
                <a:lnTo>
                  <a:pt x="4007" y="31345"/>
                </a:lnTo>
                <a:lnTo>
                  <a:pt x="3300" y="32086"/>
                </a:lnTo>
                <a:lnTo>
                  <a:pt x="2593" y="32860"/>
                </a:lnTo>
                <a:lnTo>
                  <a:pt x="1920" y="33668"/>
                </a:lnTo>
                <a:lnTo>
                  <a:pt x="1987" y="33668"/>
                </a:lnTo>
                <a:lnTo>
                  <a:pt x="4075" y="31480"/>
                </a:lnTo>
                <a:lnTo>
                  <a:pt x="5118" y="30402"/>
                </a:lnTo>
                <a:lnTo>
                  <a:pt x="6196" y="29359"/>
                </a:lnTo>
                <a:lnTo>
                  <a:pt x="7340" y="28281"/>
                </a:lnTo>
                <a:lnTo>
                  <a:pt x="8519" y="27238"/>
                </a:lnTo>
                <a:lnTo>
                  <a:pt x="9697" y="26194"/>
                </a:lnTo>
                <a:lnTo>
                  <a:pt x="10876" y="25184"/>
                </a:lnTo>
                <a:lnTo>
                  <a:pt x="11482" y="24679"/>
                </a:lnTo>
                <a:lnTo>
                  <a:pt x="12054" y="24174"/>
                </a:lnTo>
                <a:lnTo>
                  <a:pt x="13165" y="23097"/>
                </a:lnTo>
                <a:lnTo>
                  <a:pt x="14276" y="22053"/>
                </a:lnTo>
                <a:lnTo>
                  <a:pt x="15421" y="20975"/>
                </a:lnTo>
                <a:lnTo>
                  <a:pt x="17643" y="19056"/>
                </a:lnTo>
                <a:lnTo>
                  <a:pt x="18720" y="18080"/>
                </a:lnTo>
                <a:lnTo>
                  <a:pt x="19259" y="17575"/>
                </a:lnTo>
                <a:lnTo>
                  <a:pt x="19764" y="17036"/>
                </a:lnTo>
                <a:lnTo>
                  <a:pt x="20067" y="16666"/>
                </a:lnTo>
                <a:lnTo>
                  <a:pt x="20370" y="16296"/>
                </a:lnTo>
                <a:lnTo>
                  <a:pt x="20673" y="15858"/>
                </a:lnTo>
                <a:lnTo>
                  <a:pt x="20909" y="15420"/>
                </a:lnTo>
                <a:lnTo>
                  <a:pt x="21010" y="15185"/>
                </a:lnTo>
                <a:lnTo>
                  <a:pt x="21111" y="14949"/>
                </a:lnTo>
                <a:lnTo>
                  <a:pt x="21178" y="14713"/>
                </a:lnTo>
                <a:lnTo>
                  <a:pt x="21212" y="14444"/>
                </a:lnTo>
                <a:lnTo>
                  <a:pt x="21212" y="14208"/>
                </a:lnTo>
                <a:lnTo>
                  <a:pt x="21178" y="13972"/>
                </a:lnTo>
                <a:lnTo>
                  <a:pt x="21111" y="13737"/>
                </a:lnTo>
                <a:lnTo>
                  <a:pt x="21010" y="13501"/>
                </a:lnTo>
                <a:lnTo>
                  <a:pt x="20976" y="13467"/>
                </a:lnTo>
                <a:lnTo>
                  <a:pt x="20942" y="13467"/>
                </a:lnTo>
                <a:lnTo>
                  <a:pt x="20808" y="13097"/>
                </a:lnTo>
                <a:lnTo>
                  <a:pt x="20606" y="12794"/>
                </a:lnTo>
                <a:lnTo>
                  <a:pt x="20336" y="12491"/>
                </a:lnTo>
                <a:lnTo>
                  <a:pt x="20033" y="12255"/>
                </a:lnTo>
                <a:lnTo>
                  <a:pt x="20067" y="12188"/>
                </a:lnTo>
                <a:lnTo>
                  <a:pt x="20067" y="12121"/>
                </a:lnTo>
                <a:lnTo>
                  <a:pt x="20067" y="12087"/>
                </a:lnTo>
                <a:lnTo>
                  <a:pt x="20101" y="12020"/>
                </a:lnTo>
                <a:lnTo>
                  <a:pt x="20101" y="11952"/>
                </a:lnTo>
                <a:lnTo>
                  <a:pt x="20033" y="11885"/>
                </a:lnTo>
                <a:lnTo>
                  <a:pt x="19966" y="11919"/>
                </a:lnTo>
                <a:lnTo>
                  <a:pt x="19730" y="11515"/>
                </a:lnTo>
                <a:lnTo>
                  <a:pt x="19461" y="11178"/>
                </a:lnTo>
                <a:lnTo>
                  <a:pt x="19326" y="11077"/>
                </a:lnTo>
                <a:lnTo>
                  <a:pt x="19192" y="10976"/>
                </a:lnTo>
                <a:lnTo>
                  <a:pt x="18990" y="10909"/>
                </a:lnTo>
                <a:lnTo>
                  <a:pt x="18821" y="10875"/>
                </a:lnTo>
                <a:lnTo>
                  <a:pt x="18720" y="10875"/>
                </a:lnTo>
                <a:lnTo>
                  <a:pt x="18585" y="10942"/>
                </a:lnTo>
                <a:lnTo>
                  <a:pt x="18585" y="10976"/>
                </a:lnTo>
                <a:lnTo>
                  <a:pt x="17340" y="9528"/>
                </a:lnTo>
                <a:lnTo>
                  <a:pt x="16094" y="8114"/>
                </a:lnTo>
                <a:lnTo>
                  <a:pt x="14781" y="6734"/>
                </a:lnTo>
                <a:lnTo>
                  <a:pt x="14141" y="6060"/>
                </a:lnTo>
                <a:lnTo>
                  <a:pt x="13434" y="5387"/>
                </a:lnTo>
                <a:lnTo>
                  <a:pt x="12795" y="4747"/>
                </a:lnTo>
                <a:lnTo>
                  <a:pt x="12155" y="4040"/>
                </a:lnTo>
                <a:lnTo>
                  <a:pt x="10943" y="2660"/>
                </a:lnTo>
                <a:lnTo>
                  <a:pt x="10337" y="1953"/>
                </a:lnTo>
                <a:lnTo>
                  <a:pt x="9697" y="1280"/>
                </a:lnTo>
                <a:lnTo>
                  <a:pt x="9024" y="606"/>
                </a:lnTo>
                <a:lnTo>
                  <a:pt x="8317" y="34"/>
                </a:lnTo>
                <a:lnTo>
                  <a:pt x="828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" name="Google Shape;214;p3"/>
          <p:cNvGrpSpPr/>
          <p:nvPr/>
        </p:nvGrpSpPr>
        <p:grpSpPr>
          <a:xfrm>
            <a:off x="6696046" y="-1"/>
            <a:ext cx="1938143" cy="1277000"/>
            <a:chOff x="4793246" y="-1"/>
            <a:chExt cx="1938143" cy="1277000"/>
          </a:xfrm>
        </p:grpSpPr>
        <p:sp>
          <p:nvSpPr>
            <p:cNvPr id="215" name="Google Shape;215;p3"/>
            <p:cNvSpPr/>
            <p:nvPr/>
          </p:nvSpPr>
          <p:spPr>
            <a:xfrm>
              <a:off x="4793246" y="-1"/>
              <a:ext cx="1938143" cy="1277000"/>
            </a:xfrm>
            <a:custGeom>
              <a:avLst/>
              <a:gdLst/>
              <a:ahLst/>
              <a:cxnLst/>
              <a:rect l="l" t="t" r="r" b="b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045142" y="860231"/>
              <a:ext cx="107175" cy="100464"/>
            </a:xfrm>
            <a:custGeom>
              <a:avLst/>
              <a:gdLst/>
              <a:ahLst/>
              <a:cxnLst/>
              <a:rect l="l" t="t" r="r" b="b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6071936" y="890355"/>
              <a:ext cx="51947" cy="40215"/>
            </a:xfrm>
            <a:custGeom>
              <a:avLst/>
              <a:gdLst/>
              <a:ahLst/>
              <a:cxnLst/>
              <a:rect l="l" t="t" r="r" b="b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4974041" y="-1"/>
              <a:ext cx="1611747" cy="1119668"/>
            </a:xfrm>
            <a:custGeom>
              <a:avLst/>
              <a:gdLst/>
              <a:ahLst/>
              <a:cxnLst/>
              <a:rect l="l" t="t" r="r" b="b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3"/>
          <p:cNvGrpSpPr/>
          <p:nvPr/>
        </p:nvGrpSpPr>
        <p:grpSpPr>
          <a:xfrm>
            <a:off x="7378198" y="3737197"/>
            <a:ext cx="1034366" cy="1228533"/>
            <a:chOff x="5482823" y="3737197"/>
            <a:chExt cx="1034366" cy="1228533"/>
          </a:xfrm>
        </p:grpSpPr>
        <p:sp>
          <p:nvSpPr>
            <p:cNvPr id="220" name="Google Shape;220;p3"/>
            <p:cNvSpPr/>
            <p:nvPr/>
          </p:nvSpPr>
          <p:spPr>
            <a:xfrm>
              <a:off x="5996626" y="3790784"/>
              <a:ext cx="222651" cy="138939"/>
            </a:xfrm>
            <a:custGeom>
              <a:avLst/>
              <a:gdLst/>
              <a:ahLst/>
              <a:cxnLst/>
              <a:rect l="l" t="t" r="r" b="b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5482823" y="3737197"/>
              <a:ext cx="1034366" cy="1228533"/>
            </a:xfrm>
            <a:custGeom>
              <a:avLst/>
              <a:gdLst/>
              <a:ahLst/>
              <a:cxnLst/>
              <a:rect l="l" t="t" r="r" b="b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6189103" y="4557312"/>
              <a:ext cx="148981" cy="220961"/>
            </a:xfrm>
            <a:custGeom>
              <a:avLst/>
              <a:gdLst/>
              <a:ahLst/>
              <a:cxnLst/>
              <a:rect l="l" t="t" r="r" b="b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5571506" y="3882797"/>
              <a:ext cx="659453" cy="175824"/>
            </a:xfrm>
            <a:custGeom>
              <a:avLst/>
              <a:gdLst/>
              <a:ahLst/>
              <a:cxnLst/>
              <a:rect l="l" t="t" r="r" b="b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6379890" y="4691181"/>
              <a:ext cx="31814" cy="16802"/>
            </a:xfrm>
            <a:custGeom>
              <a:avLst/>
              <a:gdLst/>
              <a:ahLst/>
              <a:cxnLst/>
              <a:rect l="l" t="t" r="r" b="b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6378199" y="4674429"/>
              <a:ext cx="23463" cy="15112"/>
            </a:xfrm>
            <a:custGeom>
              <a:avLst/>
              <a:gdLst/>
              <a:ahLst/>
              <a:cxnLst/>
              <a:rect l="l" t="t" r="r" b="b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6327992" y="4632623"/>
              <a:ext cx="120547" cy="10881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6229268" y="3896219"/>
              <a:ext cx="71980" cy="234333"/>
            </a:xfrm>
            <a:custGeom>
              <a:avLst/>
              <a:gdLst/>
              <a:ahLst/>
              <a:cxnLst/>
              <a:rect l="l" t="t" r="r" b="b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5559774" y="3927984"/>
              <a:ext cx="333107" cy="88782"/>
            </a:xfrm>
            <a:custGeom>
              <a:avLst/>
              <a:gdLst/>
              <a:ahLst/>
              <a:cxnLst/>
              <a:rect l="l" t="t" r="r" b="b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5650197" y="3956468"/>
              <a:ext cx="562369" cy="262817"/>
            </a:xfrm>
            <a:custGeom>
              <a:avLst/>
              <a:gdLst/>
              <a:ahLst/>
              <a:cxnLst/>
              <a:rect l="l" t="t" r="r" b="b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5568175" y="4056882"/>
              <a:ext cx="61939" cy="241044"/>
            </a:xfrm>
            <a:custGeom>
              <a:avLst/>
              <a:gdLst/>
              <a:ahLst/>
              <a:cxnLst/>
              <a:rect l="l" t="t" r="r" b="b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5625093" y="4127172"/>
              <a:ext cx="664474" cy="175775"/>
            </a:xfrm>
            <a:custGeom>
              <a:avLst/>
              <a:gdLst/>
              <a:ahLst/>
              <a:cxnLst/>
              <a:rect l="l" t="t" r="r" b="b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5804148" y="4471960"/>
              <a:ext cx="30174" cy="48567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6302889" y="4356434"/>
              <a:ext cx="15112" cy="11781"/>
            </a:xfrm>
            <a:custGeom>
              <a:avLst/>
              <a:gdLst/>
              <a:ahLst/>
              <a:cxnLst/>
              <a:rect l="l" t="t" r="r" b="b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329683" y="4455208"/>
              <a:ext cx="30174" cy="55278"/>
            </a:xfrm>
            <a:custGeom>
              <a:avLst/>
              <a:gdLst/>
              <a:ahLst/>
              <a:cxnLst/>
              <a:rect l="l" t="t" r="r" b="b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6287827" y="4418373"/>
              <a:ext cx="117216" cy="113886"/>
            </a:xfrm>
            <a:custGeom>
              <a:avLst/>
              <a:gdLst/>
              <a:ahLst/>
              <a:cxnLst/>
              <a:rect l="l" t="t" r="r" b="b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6130495" y="4349773"/>
              <a:ext cx="125567" cy="108815"/>
            </a:xfrm>
            <a:custGeom>
              <a:avLst/>
              <a:gdLst/>
              <a:ahLst/>
              <a:cxnLst/>
              <a:rect l="l" t="t" r="r" b="b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6013328" y="4376517"/>
              <a:ext cx="125617" cy="115576"/>
            </a:xfrm>
            <a:custGeom>
              <a:avLst/>
              <a:gdLst/>
              <a:ahLst/>
              <a:cxnLst/>
              <a:rect l="l" t="t" r="r" b="b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6311240" y="4351414"/>
              <a:ext cx="25153" cy="61988"/>
            </a:xfrm>
            <a:custGeom>
              <a:avLst/>
              <a:gdLst/>
              <a:ahLst/>
              <a:cxnLst/>
              <a:rect l="l" t="t" r="r" b="b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6080287" y="4512126"/>
              <a:ext cx="31864" cy="55278"/>
            </a:xfrm>
            <a:custGeom>
              <a:avLst/>
              <a:gdLst/>
              <a:ahLst/>
              <a:cxnLst/>
              <a:rect l="l" t="t" r="r" b="b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6035101" y="4478621"/>
              <a:ext cx="125567" cy="110505"/>
            </a:xfrm>
            <a:custGeom>
              <a:avLst/>
              <a:gdLst/>
              <a:ahLst/>
              <a:cxnLst/>
              <a:rect l="l" t="t" r="r" b="b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6341364" y="4378207"/>
              <a:ext cx="11781" cy="13422"/>
            </a:xfrm>
            <a:custGeom>
              <a:avLst/>
              <a:gdLst/>
              <a:ahLst/>
              <a:cxnLst/>
              <a:rect l="l" t="t" r="r" b="b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6205805" y="4490353"/>
              <a:ext cx="28534" cy="16802"/>
            </a:xfrm>
            <a:custGeom>
              <a:avLst/>
              <a:gdLst/>
              <a:ahLst/>
              <a:cxnLst/>
              <a:rect l="l" t="t" r="r" b="b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6304579" y="4530519"/>
              <a:ext cx="120547" cy="10881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5787396" y="4540560"/>
              <a:ext cx="128948" cy="107175"/>
            </a:xfrm>
            <a:custGeom>
              <a:avLst/>
              <a:gdLst/>
              <a:ahLst/>
              <a:cxnLst/>
              <a:rect l="l" t="t" r="r" b="b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5772334" y="4428414"/>
              <a:ext cx="115526" cy="115526"/>
            </a:xfrm>
            <a:custGeom>
              <a:avLst/>
              <a:gdLst/>
              <a:ahLst/>
              <a:cxnLst/>
              <a:rect l="l" t="t" r="r" b="b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5867727" y="4679450"/>
              <a:ext cx="23513" cy="48616"/>
            </a:xfrm>
            <a:custGeom>
              <a:avLst/>
              <a:gdLst/>
              <a:ahLst/>
              <a:cxnLst/>
              <a:rect l="l" t="t" r="r" b="b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5819211" y="4644305"/>
              <a:ext cx="123877" cy="115526"/>
            </a:xfrm>
            <a:custGeom>
              <a:avLst/>
              <a:gdLst/>
              <a:ahLst/>
              <a:cxnLst/>
              <a:rect l="l" t="t" r="r" b="b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252682" y="4322979"/>
              <a:ext cx="128898" cy="115526"/>
            </a:xfrm>
            <a:custGeom>
              <a:avLst/>
              <a:gdLst/>
              <a:ahLst/>
              <a:cxnLst/>
              <a:rect l="l" t="t" r="r" b="b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6063585" y="4589077"/>
              <a:ext cx="112146" cy="112195"/>
            </a:xfrm>
            <a:custGeom>
              <a:avLst/>
              <a:gdLst/>
              <a:ahLst/>
              <a:cxnLst/>
              <a:rect l="l" t="t" r="r" b="b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5837603" y="4572375"/>
              <a:ext cx="33554" cy="46877"/>
            </a:xfrm>
            <a:custGeom>
              <a:avLst/>
              <a:gdLst/>
              <a:ahLst/>
              <a:cxnLst/>
              <a:rect l="l" t="t" r="r" b="b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5916294" y="4512126"/>
              <a:ext cx="118857" cy="107125"/>
            </a:xfrm>
            <a:custGeom>
              <a:avLst/>
              <a:gdLst/>
              <a:ahLst/>
              <a:cxnLst/>
              <a:rect l="l" t="t" r="r" b="b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5932997" y="4433435"/>
              <a:ext cx="30174" cy="58658"/>
            </a:xfrm>
            <a:custGeom>
              <a:avLst/>
              <a:gdLst/>
              <a:ahLst/>
              <a:cxnLst/>
              <a:rect l="l" t="t" r="r" b="b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6244330" y="4645995"/>
              <a:ext cx="55278" cy="45236"/>
            </a:xfrm>
            <a:custGeom>
              <a:avLst/>
              <a:gdLst/>
              <a:ahLst/>
              <a:cxnLst/>
              <a:rect l="l" t="t" r="r" b="b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5896211" y="4405001"/>
              <a:ext cx="110505" cy="11050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6105391" y="4620892"/>
              <a:ext cx="30174" cy="48567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5961481" y="4545581"/>
              <a:ext cx="28484" cy="43546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5712085" y="4771513"/>
              <a:ext cx="132278" cy="118906"/>
            </a:xfrm>
            <a:custGeom>
              <a:avLst/>
              <a:gdLst/>
              <a:ahLst/>
              <a:cxnLst/>
              <a:rect l="l" t="t" r="r" b="b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5979873" y="4640974"/>
              <a:ext cx="48567" cy="43546"/>
            </a:xfrm>
            <a:custGeom>
              <a:avLst/>
              <a:gdLst/>
              <a:ahLst/>
              <a:cxnLst/>
              <a:rect l="l" t="t" r="r" b="b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5829252" y="4748099"/>
              <a:ext cx="132278" cy="105485"/>
            </a:xfrm>
            <a:custGeom>
              <a:avLst/>
              <a:gdLst/>
              <a:ahLst/>
              <a:cxnLst/>
              <a:rect l="l" t="t" r="r" b="b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5676941" y="4572375"/>
              <a:ext cx="115526" cy="97084"/>
            </a:xfrm>
            <a:custGeom>
              <a:avLst/>
              <a:gdLst/>
              <a:ahLst/>
              <a:cxnLst/>
              <a:rect l="l" t="t" r="r" b="b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5760652" y="4811678"/>
              <a:ext cx="38525" cy="48616"/>
            </a:xfrm>
            <a:custGeom>
              <a:avLst/>
              <a:gdLst/>
              <a:ahLst/>
              <a:cxnLst/>
              <a:rect l="l" t="t" r="r" b="b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5690362" y="4667768"/>
              <a:ext cx="123877" cy="113836"/>
            </a:xfrm>
            <a:custGeom>
              <a:avLst/>
              <a:gdLst/>
              <a:ahLst/>
              <a:cxnLst/>
              <a:rect l="l" t="t" r="r" b="b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5891191" y="4783244"/>
              <a:ext cx="28484" cy="46926"/>
            </a:xfrm>
            <a:custGeom>
              <a:avLst/>
              <a:gdLst/>
              <a:ahLst/>
              <a:cxnLst/>
              <a:rect l="l" t="t" r="r" b="b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6142226" y="4756451"/>
              <a:ext cx="11781" cy="10091"/>
            </a:xfrm>
            <a:custGeom>
              <a:avLst/>
              <a:gdLst/>
              <a:ahLst/>
              <a:cxnLst/>
              <a:rect l="l" t="t" r="r" b="b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6083668" y="4687851"/>
              <a:ext cx="117166" cy="107125"/>
            </a:xfrm>
            <a:custGeom>
              <a:avLst/>
              <a:gdLst/>
              <a:ahLst/>
              <a:cxnLst/>
              <a:rect l="l" t="t" r="r" b="b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5966501" y="4714595"/>
              <a:ext cx="127258" cy="110555"/>
            </a:xfrm>
            <a:custGeom>
              <a:avLst/>
              <a:gdLst/>
              <a:ahLst/>
              <a:cxnLst/>
              <a:rect l="l" t="t" r="r" b="b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5948059" y="4619201"/>
              <a:ext cx="112195" cy="110505"/>
            </a:xfrm>
            <a:custGeom>
              <a:avLst/>
              <a:gdLst/>
              <a:ahLst/>
              <a:cxnLst/>
              <a:rect l="l" t="t" r="r" b="b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6003287" y="4741389"/>
              <a:ext cx="51947" cy="58608"/>
            </a:xfrm>
            <a:custGeom>
              <a:avLst/>
              <a:gdLst/>
              <a:ahLst/>
              <a:cxnLst/>
              <a:rect l="l" t="t" r="r" b="b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6235929" y="4237627"/>
              <a:ext cx="125567" cy="83712"/>
            </a:xfrm>
            <a:custGeom>
              <a:avLst/>
              <a:gdLst/>
              <a:ahLst/>
              <a:cxnLst/>
              <a:rect l="l" t="t" r="r" b="b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6162309" y="4450187"/>
              <a:ext cx="122237" cy="115526"/>
            </a:xfrm>
            <a:custGeom>
              <a:avLst/>
              <a:gdLst/>
              <a:ahLst/>
              <a:cxnLst/>
              <a:rect l="l" t="t" r="r" b="b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6113792" y="4267752"/>
              <a:ext cx="120547" cy="78691"/>
            </a:xfrm>
            <a:custGeom>
              <a:avLst/>
              <a:gdLst/>
              <a:ahLst/>
              <a:cxnLst/>
              <a:rect l="l" t="t" r="r" b="b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5658548" y="4369856"/>
              <a:ext cx="174084" cy="87092"/>
            </a:xfrm>
            <a:custGeom>
              <a:avLst/>
              <a:gdLst/>
              <a:ahLst/>
              <a:cxnLst/>
              <a:rect l="l" t="t" r="r" b="b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5986584" y="4289525"/>
              <a:ext cx="135609" cy="100464"/>
            </a:xfrm>
            <a:custGeom>
              <a:avLst/>
              <a:gdLst/>
              <a:ahLst/>
              <a:cxnLst/>
              <a:rect l="l" t="t" r="r" b="b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5645176" y="4466940"/>
              <a:ext cx="120547" cy="103794"/>
            </a:xfrm>
            <a:custGeom>
              <a:avLst/>
              <a:gdLst/>
              <a:ahLst/>
              <a:cxnLst/>
              <a:rect l="l" t="t" r="r" b="b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5866087" y="4324670"/>
              <a:ext cx="122187" cy="93753"/>
            </a:xfrm>
            <a:custGeom>
              <a:avLst/>
              <a:gdLst/>
              <a:ahLst/>
              <a:cxnLst/>
              <a:rect l="l" t="t" r="r" b="b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3"/>
          <p:cNvGrpSpPr/>
          <p:nvPr/>
        </p:nvGrpSpPr>
        <p:grpSpPr>
          <a:xfrm>
            <a:off x="8181406" y="1685317"/>
            <a:ext cx="962386" cy="1290422"/>
            <a:chOff x="5892831" y="1685317"/>
            <a:chExt cx="962386" cy="1290422"/>
          </a:xfrm>
        </p:grpSpPr>
        <p:sp>
          <p:nvSpPr>
            <p:cNvPr id="277" name="Google Shape;277;p3"/>
            <p:cNvSpPr/>
            <p:nvPr/>
          </p:nvSpPr>
          <p:spPr>
            <a:xfrm>
              <a:off x="6453510" y="2518805"/>
              <a:ext cx="227672" cy="334797"/>
            </a:xfrm>
            <a:custGeom>
              <a:avLst/>
              <a:gdLst/>
              <a:ahLst/>
              <a:cxnLst/>
              <a:rect l="l" t="t" r="r" b="b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6123833" y="2363163"/>
              <a:ext cx="138939" cy="435161"/>
            </a:xfrm>
            <a:custGeom>
              <a:avLst/>
              <a:gdLst/>
              <a:ahLst/>
              <a:cxnLst/>
              <a:rect l="l" t="t" r="r" b="b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6354786" y="2451845"/>
              <a:ext cx="313024" cy="395045"/>
            </a:xfrm>
            <a:custGeom>
              <a:avLst/>
              <a:gdLst/>
              <a:ahLst/>
              <a:cxnLst/>
              <a:rect l="l" t="t" r="r" b="b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5892831" y="1685317"/>
              <a:ext cx="962386" cy="1166594"/>
            </a:xfrm>
            <a:custGeom>
              <a:avLst/>
              <a:gdLst/>
              <a:ahLst/>
              <a:cxnLst/>
              <a:rect l="l" t="t" r="r" b="b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5968142" y="2078623"/>
              <a:ext cx="50" cy="5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6460221" y="2456866"/>
              <a:ext cx="394996" cy="518873"/>
            </a:xfrm>
            <a:custGeom>
              <a:avLst/>
              <a:gdLst/>
              <a:ahLst/>
              <a:cxnLst/>
              <a:rect l="l" t="t" r="r" b="b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3"/>
          <p:cNvGrpSpPr/>
          <p:nvPr/>
        </p:nvGrpSpPr>
        <p:grpSpPr>
          <a:xfrm>
            <a:off x="155601" y="102054"/>
            <a:ext cx="1395857" cy="1191698"/>
            <a:chOff x="155601" y="102054"/>
            <a:chExt cx="1395857" cy="1191698"/>
          </a:xfrm>
        </p:grpSpPr>
        <p:sp>
          <p:nvSpPr>
            <p:cNvPr id="284" name="Google Shape;284;p3"/>
            <p:cNvSpPr/>
            <p:nvPr/>
          </p:nvSpPr>
          <p:spPr>
            <a:xfrm>
              <a:off x="155601" y="768168"/>
              <a:ext cx="1151532" cy="525584"/>
            </a:xfrm>
            <a:custGeom>
              <a:avLst/>
              <a:gdLst/>
              <a:ahLst/>
              <a:cxnLst/>
              <a:rect l="l" t="t" r="r" b="b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528824" y="133868"/>
              <a:ext cx="425170" cy="400066"/>
            </a:xfrm>
            <a:custGeom>
              <a:avLst/>
              <a:gdLst/>
              <a:ahLst/>
              <a:cxnLst/>
              <a:rect l="l" t="t" r="r" b="b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498700" y="102054"/>
              <a:ext cx="1052758" cy="994200"/>
            </a:xfrm>
            <a:custGeom>
              <a:avLst/>
              <a:gdLst/>
              <a:ahLst/>
              <a:cxnLst/>
              <a:rect l="l" t="t" r="r" b="b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3"/>
          <p:cNvGrpSpPr/>
          <p:nvPr/>
        </p:nvGrpSpPr>
        <p:grpSpPr>
          <a:xfrm>
            <a:off x="-41" y="2235955"/>
            <a:ext cx="855310" cy="1044407"/>
            <a:chOff x="-41" y="2235955"/>
            <a:chExt cx="855310" cy="1044407"/>
          </a:xfrm>
        </p:grpSpPr>
        <p:sp>
          <p:nvSpPr>
            <p:cNvPr id="288" name="Google Shape;288;p3"/>
            <p:cNvSpPr/>
            <p:nvPr/>
          </p:nvSpPr>
          <p:spPr>
            <a:xfrm>
              <a:off x="23422" y="2476949"/>
              <a:ext cx="569080" cy="579122"/>
            </a:xfrm>
            <a:custGeom>
              <a:avLst/>
              <a:gdLst/>
              <a:ahLst/>
              <a:cxnLst/>
              <a:rect l="l" t="t" r="r" b="b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-41" y="2235955"/>
              <a:ext cx="855310" cy="1044407"/>
            </a:xfrm>
            <a:custGeom>
              <a:avLst/>
              <a:gdLst/>
              <a:ahLst/>
              <a:cxnLst/>
              <a:rect l="l" t="t" r="r" b="b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-41" y="2426742"/>
              <a:ext cx="805103" cy="684556"/>
            </a:xfrm>
            <a:custGeom>
              <a:avLst/>
              <a:gdLst/>
              <a:ahLst/>
              <a:cxnLst/>
              <a:rect l="l" t="t" r="r" b="b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3"/>
          <p:cNvGrpSpPr/>
          <p:nvPr/>
        </p:nvGrpSpPr>
        <p:grpSpPr>
          <a:xfrm>
            <a:off x="4899221" y="56867"/>
            <a:ext cx="1032676" cy="866992"/>
            <a:chOff x="3554771" y="56867"/>
            <a:chExt cx="1032676" cy="866992"/>
          </a:xfrm>
        </p:grpSpPr>
        <p:sp>
          <p:nvSpPr>
            <p:cNvPr id="292" name="Google Shape;292;p3"/>
            <p:cNvSpPr/>
            <p:nvPr/>
          </p:nvSpPr>
          <p:spPr>
            <a:xfrm>
              <a:off x="4348093" y="788251"/>
              <a:ext cx="13422" cy="28534"/>
            </a:xfrm>
            <a:custGeom>
              <a:avLst/>
              <a:gdLst/>
              <a:ahLst/>
              <a:cxnLst/>
              <a:rect l="l" t="t" r="r" b="b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4331341" y="830106"/>
              <a:ext cx="16802" cy="33505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4363155" y="741374"/>
              <a:ext cx="15112" cy="26843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4376527" y="699568"/>
              <a:ext cx="16802" cy="26794"/>
            </a:xfrm>
            <a:custGeom>
              <a:avLst/>
              <a:gdLst/>
              <a:ahLst/>
              <a:cxnLst/>
              <a:rect l="l" t="t" r="r" b="b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4394920" y="662733"/>
              <a:ext cx="15112" cy="23463"/>
            </a:xfrm>
            <a:custGeom>
              <a:avLst/>
              <a:gdLst/>
              <a:ahLst/>
              <a:cxnLst/>
              <a:rect l="l" t="t" r="r" b="b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3626751" y="592443"/>
              <a:ext cx="11781" cy="28484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3645144" y="537215"/>
              <a:ext cx="16802" cy="33505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3554771" y="56867"/>
              <a:ext cx="1032676" cy="866992"/>
            </a:xfrm>
            <a:custGeom>
              <a:avLst/>
              <a:gdLst/>
              <a:ahLst/>
              <a:cxnLst/>
              <a:rect l="l" t="t" r="r" b="b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3661896" y="492029"/>
              <a:ext cx="15112" cy="26843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3606668" y="635939"/>
              <a:ext cx="16802" cy="26843"/>
            </a:xfrm>
            <a:custGeom>
              <a:avLst/>
              <a:gdLst/>
              <a:ahLst/>
              <a:cxnLst/>
              <a:rect l="l" t="t" r="r" b="b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3799145" y="306262"/>
              <a:ext cx="36835" cy="15112"/>
            </a:xfrm>
            <a:custGeom>
              <a:avLst/>
              <a:gdLst/>
              <a:ahLst/>
              <a:cxnLst/>
              <a:rect l="l" t="t" r="r" b="b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3857704" y="322965"/>
              <a:ext cx="41906" cy="15112"/>
            </a:xfrm>
            <a:custGeom>
              <a:avLst/>
              <a:gdLst/>
              <a:ahLst/>
              <a:cxnLst/>
              <a:rect l="l" t="t" r="r" b="b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3683669" y="399966"/>
              <a:ext cx="18442" cy="28534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3676958" y="446842"/>
              <a:ext cx="11781" cy="30174"/>
            </a:xfrm>
            <a:custGeom>
              <a:avLst/>
              <a:gdLst/>
              <a:ahLst/>
              <a:cxnLst/>
              <a:rect l="l" t="t" r="r" b="b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3697041" y="354779"/>
              <a:ext cx="16802" cy="31864"/>
            </a:xfrm>
            <a:custGeom>
              <a:avLst/>
              <a:gdLst/>
              <a:ahLst/>
              <a:cxnLst/>
              <a:rect l="l" t="t" r="r" b="b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3752269" y="294531"/>
              <a:ext cx="33505" cy="13422"/>
            </a:xfrm>
            <a:custGeom>
              <a:avLst/>
              <a:gdLst/>
              <a:ahLst/>
              <a:cxnLst/>
              <a:rect l="l" t="t" r="r" b="b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4423403" y="572360"/>
              <a:ext cx="11781" cy="28484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4455218" y="451863"/>
              <a:ext cx="13422" cy="30174"/>
            </a:xfrm>
            <a:custGeom>
              <a:avLst/>
              <a:gdLst/>
              <a:ahLst/>
              <a:cxnLst/>
              <a:rect l="l" t="t" r="r" b="b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4470280" y="411697"/>
              <a:ext cx="16752" cy="23463"/>
            </a:xfrm>
            <a:custGeom>
              <a:avLst/>
              <a:gdLst/>
              <a:ahLst/>
              <a:cxnLst/>
              <a:rect l="l" t="t" r="r" b="b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4425094" y="488698"/>
              <a:ext cx="33505" cy="10091"/>
            </a:xfrm>
            <a:custGeom>
              <a:avLst/>
              <a:gdLst/>
              <a:ahLst/>
              <a:cxnLst/>
              <a:rect l="l" t="t" r="r" b="b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4344713" y="458574"/>
              <a:ext cx="23513" cy="13422"/>
            </a:xfrm>
            <a:custGeom>
              <a:avLst/>
              <a:gdLst/>
              <a:ahLst/>
              <a:cxnLst/>
              <a:rect l="l" t="t" r="r" b="b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4381548" y="471946"/>
              <a:ext cx="30174" cy="10091"/>
            </a:xfrm>
            <a:custGeom>
              <a:avLst/>
              <a:gdLst/>
              <a:ahLst/>
              <a:cxnLst/>
              <a:rect l="l" t="t" r="r" b="b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4486983" y="333006"/>
              <a:ext cx="13471" cy="25153"/>
            </a:xfrm>
            <a:custGeom>
              <a:avLst/>
              <a:gdLst/>
              <a:ahLst/>
              <a:cxnLst/>
              <a:rect l="l" t="t" r="r" b="b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4408341" y="615856"/>
              <a:ext cx="15112" cy="28534"/>
            </a:xfrm>
            <a:custGeom>
              <a:avLst/>
              <a:gdLst/>
              <a:ahLst/>
              <a:cxnLst/>
              <a:rect l="l" t="t" r="r" b="b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4294505" y="445152"/>
              <a:ext cx="31864" cy="10091"/>
            </a:xfrm>
            <a:custGeom>
              <a:avLst/>
              <a:gdLst/>
              <a:ahLst/>
              <a:cxnLst/>
              <a:rect l="l" t="t" r="r" b="b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4478631" y="366511"/>
              <a:ext cx="16802" cy="30174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3958118" y="348068"/>
              <a:ext cx="28484" cy="10091"/>
            </a:xfrm>
            <a:custGeom>
              <a:avLst/>
              <a:gdLst/>
              <a:ahLst/>
              <a:cxnLst/>
              <a:rect l="l" t="t" r="r" b="b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3747248" y="240993"/>
              <a:ext cx="8401" cy="28484"/>
            </a:xfrm>
            <a:custGeom>
              <a:avLst/>
              <a:gdLst/>
              <a:ahLst/>
              <a:cxnLst/>
              <a:rect l="l" t="t" r="r" b="b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3912931" y="333006"/>
              <a:ext cx="31864" cy="18492"/>
            </a:xfrm>
            <a:custGeom>
              <a:avLst/>
              <a:gdLst/>
              <a:ahLst/>
              <a:cxnLst/>
              <a:rect l="l" t="t" r="r" b="b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3753959" y="184075"/>
              <a:ext cx="16752" cy="45236"/>
            </a:xfrm>
            <a:custGeom>
              <a:avLst/>
              <a:gdLst/>
              <a:ahLst/>
              <a:cxnLst/>
              <a:rect l="l" t="t" r="r" b="b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3999974" y="359800"/>
              <a:ext cx="30174" cy="8401"/>
            </a:xfrm>
            <a:custGeom>
              <a:avLst/>
              <a:gdLst/>
              <a:ahLst/>
              <a:cxnLst/>
              <a:rect l="l" t="t" r="r" b="b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3770661" y="125517"/>
              <a:ext cx="20133" cy="35195"/>
            </a:xfrm>
            <a:custGeom>
              <a:avLst/>
              <a:gdLst/>
              <a:ahLst/>
              <a:cxnLst/>
              <a:rect l="l" t="t" r="r" b="b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4043470" y="371532"/>
              <a:ext cx="41906" cy="16752"/>
            </a:xfrm>
            <a:custGeom>
              <a:avLst/>
              <a:gdLst/>
              <a:ahLst/>
              <a:cxnLst/>
              <a:rect l="l" t="t" r="r" b="b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4190761" y="413387"/>
              <a:ext cx="30174" cy="13422"/>
            </a:xfrm>
            <a:custGeom>
              <a:avLst/>
              <a:gdLst/>
              <a:ahLst/>
              <a:cxnLst/>
              <a:rect l="l" t="t" r="r" b="b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4230926" y="426759"/>
              <a:ext cx="43546" cy="13422"/>
            </a:xfrm>
            <a:custGeom>
              <a:avLst/>
              <a:gdLst/>
              <a:ahLst/>
              <a:cxnLst/>
              <a:rect l="l" t="t" r="r" b="b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4143884" y="398276"/>
              <a:ext cx="35195" cy="13471"/>
            </a:xfrm>
            <a:custGeom>
              <a:avLst/>
              <a:gdLst/>
              <a:ahLst/>
              <a:cxnLst/>
              <a:rect l="l" t="t" r="r" b="b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4097057" y="383213"/>
              <a:ext cx="36835" cy="13471"/>
            </a:xfrm>
            <a:custGeom>
              <a:avLst/>
              <a:gdLst/>
              <a:ahLst/>
              <a:cxnLst/>
              <a:rect l="l" t="t" r="r" b="b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3"/>
          <p:cNvGrpSpPr/>
          <p:nvPr/>
        </p:nvGrpSpPr>
        <p:grpSpPr>
          <a:xfrm>
            <a:off x="2245156" y="3236816"/>
            <a:ext cx="3792525" cy="1904639"/>
            <a:chOff x="1112916" y="3236816"/>
            <a:chExt cx="3792525" cy="1904639"/>
          </a:xfrm>
        </p:grpSpPr>
        <p:sp>
          <p:nvSpPr>
            <p:cNvPr id="330" name="Google Shape;330;p3"/>
            <p:cNvSpPr/>
            <p:nvPr/>
          </p:nvSpPr>
          <p:spPr>
            <a:xfrm>
              <a:off x="2108757" y="3363974"/>
              <a:ext cx="2639352" cy="629329"/>
            </a:xfrm>
            <a:custGeom>
              <a:avLst/>
              <a:gdLst/>
              <a:ahLst/>
              <a:cxnLst/>
              <a:rect l="l" t="t" r="r" b="b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3417522" y="3312127"/>
              <a:ext cx="30174" cy="30174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2599146" y="4053551"/>
              <a:ext cx="1665285" cy="15112"/>
            </a:xfrm>
            <a:custGeom>
              <a:avLst/>
              <a:gdLst/>
              <a:ahLst/>
              <a:cxnLst/>
              <a:rect l="l" t="t" r="r" b="b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3020885" y="5056053"/>
              <a:ext cx="856951" cy="85402"/>
            </a:xfrm>
            <a:custGeom>
              <a:avLst/>
              <a:gdLst/>
              <a:ahLst/>
              <a:cxnLst/>
              <a:rect l="l" t="t" r="r" b="b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1456015" y="4207503"/>
              <a:ext cx="649461" cy="933951"/>
            </a:xfrm>
            <a:custGeom>
              <a:avLst/>
              <a:gdLst/>
              <a:ahLst/>
              <a:cxnLst/>
              <a:rect l="l" t="t" r="r" b="b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1979908" y="3236816"/>
              <a:ext cx="2925533" cy="30174"/>
            </a:xfrm>
            <a:custGeom>
              <a:avLst/>
              <a:gdLst/>
              <a:ahLst/>
              <a:cxnLst/>
              <a:rect l="l" t="t" r="r" b="b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1410828" y="5004156"/>
              <a:ext cx="257796" cy="137299"/>
            </a:xfrm>
            <a:custGeom>
              <a:avLst/>
              <a:gdLst/>
              <a:ahLst/>
              <a:cxnLst/>
              <a:rect l="l" t="t" r="r" b="b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3536378" y="4478621"/>
              <a:ext cx="41856" cy="35195"/>
            </a:xfrm>
            <a:custGeom>
              <a:avLst/>
              <a:gdLst/>
              <a:ahLst/>
              <a:cxnLst/>
              <a:rect l="l" t="t" r="r" b="b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3492832" y="4430105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3559792" y="429285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3499543" y="4756451"/>
              <a:ext cx="38525" cy="33505"/>
            </a:xfrm>
            <a:custGeom>
              <a:avLst/>
              <a:gdLst/>
              <a:ahLst/>
              <a:cxnLst/>
              <a:rect l="l" t="t" r="r" b="b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3452667" y="4711264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3566502" y="4614181"/>
              <a:ext cx="28484" cy="40215"/>
            </a:xfrm>
            <a:custGeom>
              <a:avLst/>
              <a:gdLst/>
              <a:ahLst/>
              <a:cxnLst/>
              <a:rect l="l" t="t" r="r" b="b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3345591" y="457401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3350612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3375715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3429253" y="4620892"/>
              <a:ext cx="40215" cy="38525"/>
            </a:xfrm>
            <a:custGeom>
              <a:avLst/>
              <a:gdLst/>
              <a:ahLst/>
              <a:cxnLst/>
              <a:rect l="l" t="t" r="r" b="b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3278632" y="4614181"/>
              <a:ext cx="50257" cy="48616"/>
            </a:xfrm>
            <a:custGeom>
              <a:avLst/>
              <a:gdLst/>
              <a:ahLst/>
              <a:cxnLst/>
              <a:rect l="l" t="t" r="r" b="b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3415881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3467729" y="4358124"/>
              <a:ext cx="23513" cy="36885"/>
            </a:xfrm>
            <a:custGeom>
              <a:avLst/>
              <a:gdLst/>
              <a:ahLst/>
              <a:cxnLst/>
              <a:rect l="l" t="t" r="r" b="b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3402459" y="4476981"/>
              <a:ext cx="31864" cy="3683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3325508" y="4358124"/>
              <a:ext cx="28484" cy="36885"/>
            </a:xfrm>
            <a:custGeom>
              <a:avLst/>
              <a:gdLst/>
              <a:ahLst/>
              <a:cxnLst/>
              <a:rect l="l" t="t" r="r" b="b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3307066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3521316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3451026" y="4190751"/>
              <a:ext cx="137249" cy="93803"/>
            </a:xfrm>
            <a:custGeom>
              <a:avLst/>
              <a:gdLst/>
              <a:ahLst/>
              <a:cxnLst/>
              <a:rect l="l" t="t" r="r" b="b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3616710" y="4358124"/>
              <a:ext cx="23463" cy="40215"/>
            </a:xfrm>
            <a:custGeom>
              <a:avLst/>
              <a:gdLst/>
              <a:ahLst/>
              <a:cxnLst/>
              <a:rect l="l" t="t" r="r" b="b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3686999" y="4476981"/>
              <a:ext cx="11781" cy="35195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3757289" y="4356434"/>
              <a:ext cx="31864" cy="35195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3569833" y="428952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3024216" y="4714595"/>
              <a:ext cx="15112" cy="120596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3636792" y="442841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3350612" y="4749740"/>
              <a:ext cx="38525" cy="45236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3702062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3310446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3166486" y="470957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3216693" y="4751430"/>
              <a:ext cx="36885" cy="33505"/>
            </a:xfrm>
            <a:custGeom>
              <a:avLst/>
              <a:gdLst/>
              <a:ahLst/>
              <a:cxnLst/>
              <a:rect l="l" t="t" r="r" b="b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3745558" y="4851844"/>
              <a:ext cx="138989" cy="16802"/>
            </a:xfrm>
            <a:custGeom>
              <a:avLst/>
              <a:gdLst/>
              <a:ahLst/>
              <a:cxnLst/>
              <a:rect l="l" t="t" r="r" b="b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4061912" y="457401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3235136" y="4570684"/>
              <a:ext cx="115526" cy="123877"/>
            </a:xfrm>
            <a:custGeom>
              <a:avLst/>
              <a:gdLst/>
              <a:ahLst/>
              <a:cxnLst/>
              <a:rect l="l" t="t" r="r" b="b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3988242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3845972" y="4286144"/>
              <a:ext cx="125567" cy="135659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3064382" y="443343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3206652" y="442841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3089485" y="456899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3251838" y="4476981"/>
              <a:ext cx="43596" cy="35195"/>
            </a:xfrm>
            <a:custGeom>
              <a:avLst/>
              <a:gdLst/>
              <a:ahLst/>
              <a:cxnLst/>
              <a:rect l="l" t="t" r="r" b="b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3034257" y="4711264"/>
              <a:ext cx="113886" cy="123927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3139692" y="4614181"/>
              <a:ext cx="36885" cy="53637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3271921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3072783" y="4754761"/>
              <a:ext cx="33505" cy="31864"/>
            </a:xfrm>
            <a:custGeom>
              <a:avLst/>
              <a:gdLst/>
              <a:ahLst/>
              <a:cxnLst/>
              <a:rect l="l" t="t" r="r" b="b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3074423" y="443010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3116279" y="4475291"/>
              <a:ext cx="28484" cy="43546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3633462" y="4751430"/>
              <a:ext cx="46877" cy="41906"/>
            </a:xfrm>
            <a:custGeom>
              <a:avLst/>
              <a:gdLst/>
              <a:ahLst/>
              <a:cxnLst/>
              <a:rect l="l" t="t" r="r" b="b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2990761" y="4610850"/>
              <a:ext cx="38525" cy="53587"/>
            </a:xfrm>
            <a:custGeom>
              <a:avLst/>
              <a:gdLst/>
              <a:ahLst/>
              <a:cxnLst/>
              <a:rect l="l" t="t" r="r" b="b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2736345" y="4711264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3596627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2948905" y="456735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2784912" y="4751430"/>
              <a:ext cx="38525" cy="45236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2413380" y="4709574"/>
              <a:ext cx="162353" cy="133968"/>
            </a:xfrm>
            <a:custGeom>
              <a:avLst/>
              <a:gdLst/>
              <a:ahLst/>
              <a:cxnLst/>
              <a:rect l="l" t="t" r="r" b="b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2415020" y="4568994"/>
              <a:ext cx="232693" cy="130588"/>
            </a:xfrm>
            <a:custGeom>
              <a:avLst/>
              <a:gdLst/>
              <a:ahLst/>
              <a:cxnLst/>
              <a:rect l="l" t="t" r="r" b="b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2555600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2594125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"/>
            <p:cNvSpPr/>
            <p:nvPr/>
          </p:nvSpPr>
          <p:spPr>
            <a:xfrm>
              <a:off x="2696180" y="4851844"/>
              <a:ext cx="127258" cy="142320"/>
            </a:xfrm>
            <a:custGeom>
              <a:avLst/>
              <a:gdLst/>
              <a:ahLst/>
              <a:cxnLst/>
              <a:rect l="l" t="t" r="r" b="b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3740537" y="4714595"/>
              <a:ext cx="15112" cy="120596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>
              <a:off x="3902890" y="4863576"/>
              <a:ext cx="15112" cy="135609"/>
            </a:xfrm>
            <a:custGeom>
              <a:avLst/>
              <a:gdLst/>
              <a:ahLst/>
              <a:cxnLst/>
              <a:rect l="l" t="t" r="r" b="b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4113760" y="4942217"/>
              <a:ext cx="23513" cy="35195"/>
            </a:xfrm>
            <a:custGeom>
              <a:avLst/>
              <a:gdLst/>
              <a:ahLst/>
              <a:cxnLst/>
              <a:rect l="l" t="t" r="r" b="b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4065243" y="4915473"/>
              <a:ext cx="128898" cy="87042"/>
            </a:xfrm>
            <a:custGeom>
              <a:avLst/>
              <a:gdLst/>
              <a:ahLst/>
              <a:cxnLst/>
              <a:rect l="l" t="t" r="r" b="b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4189070" y="4190751"/>
              <a:ext cx="137299" cy="93803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3712103" y="4615871"/>
              <a:ext cx="41906" cy="45236"/>
            </a:xfrm>
            <a:custGeom>
              <a:avLst/>
              <a:gdLst/>
              <a:ahLst/>
              <a:cxnLst/>
              <a:rect l="l" t="t" r="r" b="b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>
              <a:off x="4307927" y="3266940"/>
              <a:ext cx="590853" cy="1874514"/>
            </a:xfrm>
            <a:custGeom>
              <a:avLst/>
              <a:gdLst/>
              <a:ahLst/>
              <a:cxnLst/>
              <a:rect l="l" t="t" r="r" b="b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>
              <a:off x="2634291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>
              <a:off x="3665227" y="456735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>
              <a:off x="3882807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>
              <a:off x="3926303" y="4734678"/>
              <a:ext cx="33554" cy="33554"/>
            </a:xfrm>
            <a:custGeom>
              <a:avLst/>
              <a:gdLst/>
              <a:ahLst/>
              <a:cxnLst/>
              <a:rect l="l" t="t" r="r" b="b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2856892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>
              <a:off x="2821747" y="4478621"/>
              <a:ext cx="48567" cy="35195"/>
            </a:xfrm>
            <a:custGeom>
              <a:avLst/>
              <a:gdLst/>
              <a:ahLst/>
              <a:cxnLst/>
              <a:rect l="l" t="t" r="r" b="b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>
              <a:off x="2776561" y="4430105"/>
              <a:ext cx="127208" cy="122237"/>
            </a:xfrm>
            <a:custGeom>
              <a:avLst/>
              <a:gdLst/>
              <a:ahLst/>
              <a:cxnLst/>
              <a:rect l="l" t="t" r="r" b="b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2716263" y="4609160"/>
              <a:ext cx="30174" cy="46926"/>
            </a:xfrm>
            <a:custGeom>
              <a:avLst/>
              <a:gdLst/>
              <a:ahLst/>
              <a:cxnLst/>
              <a:rect l="l" t="t" r="r" b="b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2804995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2853512" y="4617561"/>
              <a:ext cx="31864" cy="43546"/>
            </a:xfrm>
            <a:custGeom>
              <a:avLst/>
              <a:gdLst/>
              <a:ahLst/>
              <a:cxnLst/>
              <a:rect l="l" t="t" r="r" b="b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2659394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2927182" y="4754761"/>
              <a:ext cx="40215" cy="38575"/>
            </a:xfrm>
            <a:custGeom>
              <a:avLst/>
              <a:gdLst/>
              <a:ahLst/>
              <a:cxnLst/>
              <a:rect l="l" t="t" r="r" b="b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2985741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3129651" y="4286144"/>
              <a:ext cx="125617" cy="135659"/>
            </a:xfrm>
            <a:custGeom>
              <a:avLst/>
              <a:gdLst/>
              <a:ahLst/>
              <a:cxnLst/>
              <a:rect l="l" t="t" r="r" b="b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2880306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2751408" y="4346393"/>
              <a:ext cx="38575" cy="45236"/>
            </a:xfrm>
            <a:custGeom>
              <a:avLst/>
              <a:gdLst/>
              <a:ahLst/>
              <a:cxnLst/>
              <a:rect l="l" t="t" r="r" b="b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2853512" y="428952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2893678" y="4346393"/>
              <a:ext cx="36885" cy="53637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2843471" y="429285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2709601" y="4190751"/>
              <a:ext cx="137299" cy="93803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2677787" y="4468580"/>
              <a:ext cx="40215" cy="51947"/>
            </a:xfrm>
            <a:custGeom>
              <a:avLst/>
              <a:gdLst/>
              <a:ahLst/>
              <a:cxnLst/>
              <a:rect l="l" t="t" r="r" b="b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2979030" y="4476981"/>
              <a:ext cx="28534" cy="8401"/>
            </a:xfrm>
            <a:custGeom>
              <a:avLst/>
              <a:gdLst/>
              <a:ahLst/>
              <a:cxnLst/>
              <a:rect l="l" t="t" r="r" b="b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2920471" y="442841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2970678" y="4478621"/>
              <a:ext cx="33505" cy="40215"/>
            </a:xfrm>
            <a:custGeom>
              <a:avLst/>
              <a:gdLst/>
              <a:ahLst/>
              <a:cxnLst/>
              <a:rect l="l" t="t" r="r" b="b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3029237" y="4349773"/>
              <a:ext cx="40215" cy="45236"/>
            </a:xfrm>
            <a:custGeom>
              <a:avLst/>
              <a:gdLst/>
              <a:ahLst/>
              <a:cxnLst/>
              <a:rect l="l" t="t" r="r" b="b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3176528" y="4354794"/>
              <a:ext cx="36885" cy="48567"/>
            </a:xfrm>
            <a:custGeom>
              <a:avLst/>
              <a:gdLst/>
              <a:ahLst/>
              <a:cxnLst/>
              <a:rect l="l" t="t" r="r" b="b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3896179" y="4359815"/>
              <a:ext cx="31864" cy="3683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1973198" y="3258539"/>
              <a:ext cx="2344821" cy="1882915"/>
            </a:xfrm>
            <a:custGeom>
              <a:avLst/>
              <a:gdLst/>
              <a:ahLst/>
              <a:cxnLst/>
              <a:rect l="l" t="t" r="r" b="b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2021714" y="4870287"/>
              <a:ext cx="13471" cy="18442"/>
            </a:xfrm>
            <a:custGeom>
              <a:avLst/>
              <a:gdLst/>
              <a:ahLst/>
              <a:cxnLst/>
              <a:rect l="l" t="t" r="r" b="b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1112916" y="4369856"/>
              <a:ext cx="286280" cy="771599"/>
            </a:xfrm>
            <a:custGeom>
              <a:avLst/>
              <a:gdLst/>
              <a:ahLst/>
              <a:cxnLst/>
              <a:rect l="l" t="t" r="r" b="b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1151442" y="4383228"/>
              <a:ext cx="35195" cy="115526"/>
            </a:xfrm>
            <a:custGeom>
              <a:avLst/>
              <a:gdLst/>
              <a:ahLst/>
              <a:cxnLst/>
              <a:rect l="l" t="t" r="r" b="b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2031756" y="4922134"/>
              <a:ext cx="31864" cy="102154"/>
            </a:xfrm>
            <a:custGeom>
              <a:avLst/>
              <a:gdLst/>
              <a:ahLst/>
              <a:cxnLst/>
              <a:rect l="l" t="t" r="r" b="b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"/>
            <p:cNvSpPr/>
            <p:nvPr/>
          </p:nvSpPr>
          <p:spPr>
            <a:xfrm>
              <a:off x="4336361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2413380" y="4286144"/>
              <a:ext cx="125567" cy="135659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>
              <a:off x="4132202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4041829" y="4192441"/>
              <a:ext cx="127208" cy="88732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4209153" y="4430105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4237637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>
              <a:off x="3896179" y="4195772"/>
              <a:ext cx="132278" cy="80381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>
              <a:off x="2699560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3005823" y="4195772"/>
              <a:ext cx="137299" cy="80381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4092037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3608358" y="4192441"/>
              <a:ext cx="127208" cy="88732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3154755" y="4195772"/>
              <a:ext cx="137299" cy="80381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2562311" y="4192441"/>
              <a:ext cx="127258" cy="88732"/>
            </a:xfrm>
            <a:custGeom>
              <a:avLst/>
              <a:gdLst/>
              <a:ahLst/>
              <a:cxnLst/>
              <a:rect l="l" t="t" r="r" b="b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3748938" y="4195772"/>
              <a:ext cx="133919" cy="80381"/>
            </a:xfrm>
            <a:custGeom>
              <a:avLst/>
              <a:gdLst/>
              <a:ahLst/>
              <a:cxnLst/>
              <a:rect l="l" t="t" r="r" b="b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3790744" y="443010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3822559" y="4476981"/>
              <a:ext cx="38525" cy="40215"/>
            </a:xfrm>
            <a:custGeom>
              <a:avLst/>
              <a:gdLst/>
              <a:ahLst/>
              <a:cxnLst/>
              <a:rect l="l" t="t" r="r" b="b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3750579" y="4711264"/>
              <a:ext cx="113886" cy="123927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3859394" y="4615871"/>
              <a:ext cx="36835" cy="43546"/>
            </a:xfrm>
            <a:custGeom>
              <a:avLst/>
              <a:gdLst/>
              <a:ahLst/>
              <a:cxnLst/>
              <a:rect l="l" t="t" r="r" b="b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3780703" y="443343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3805806" y="456899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4066933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3951407" y="4570684"/>
              <a:ext cx="115576" cy="123877"/>
            </a:xfrm>
            <a:custGeom>
              <a:avLst/>
              <a:gdLst/>
              <a:ahLst/>
              <a:cxnLst/>
              <a:rect l="l" t="t" r="r" b="b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3961448" y="4473601"/>
              <a:ext cx="45236" cy="36885"/>
            </a:xfrm>
            <a:custGeom>
              <a:avLst/>
              <a:gdLst/>
              <a:ahLst/>
              <a:cxnLst/>
              <a:rect l="l" t="t" r="r" b="b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3922973" y="442841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4247679" y="4873617"/>
              <a:ext cx="45236" cy="30174"/>
            </a:xfrm>
            <a:custGeom>
              <a:avLst/>
              <a:gdLst/>
              <a:ahLst/>
              <a:cxnLst/>
              <a:rect l="l" t="t" r="r" b="b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4386568" y="4353104"/>
              <a:ext cx="56968" cy="40215"/>
            </a:xfrm>
            <a:custGeom>
              <a:avLst/>
              <a:gdLst/>
              <a:ahLst/>
              <a:cxnLst/>
              <a:rect l="l" t="t" r="r" b="b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4165657" y="4704553"/>
              <a:ext cx="309693" cy="138989"/>
            </a:xfrm>
            <a:custGeom>
              <a:avLst/>
              <a:gdLst/>
              <a:ahLst/>
              <a:cxnLst/>
              <a:rect l="l" t="t" r="r" b="b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3779062" y="4736368"/>
              <a:ext cx="45236" cy="26843"/>
            </a:xfrm>
            <a:custGeom>
              <a:avLst/>
              <a:gdLst/>
              <a:ahLst/>
              <a:cxnLst/>
              <a:rect l="l" t="t" r="r" b="b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4348093" y="4920494"/>
              <a:ext cx="127258" cy="82021"/>
            </a:xfrm>
            <a:custGeom>
              <a:avLst/>
              <a:gdLst/>
              <a:ahLst/>
              <a:cxnLst/>
              <a:rect l="l" t="t" r="r" b="b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4204133" y="4851844"/>
              <a:ext cx="123927" cy="149031"/>
            </a:xfrm>
            <a:custGeom>
              <a:avLst/>
              <a:gdLst/>
              <a:ahLst/>
              <a:cxnLst/>
              <a:rect l="l" t="t" r="r" b="b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>
              <a:off x="4344713" y="4932176"/>
              <a:ext cx="8451" cy="70340"/>
            </a:xfrm>
            <a:custGeom>
              <a:avLst/>
              <a:gdLst/>
              <a:ahLst/>
              <a:cxnLst/>
              <a:rect l="l" t="t" r="r" b="b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4394920" y="4942217"/>
              <a:ext cx="28534" cy="38575"/>
            </a:xfrm>
            <a:custGeom>
              <a:avLst/>
              <a:gdLst/>
              <a:ahLst/>
              <a:cxnLst/>
              <a:rect l="l" t="t" r="r" b="b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4399940" y="4500394"/>
              <a:ext cx="55327" cy="45236"/>
            </a:xfrm>
            <a:custGeom>
              <a:avLst/>
              <a:gdLst/>
              <a:ahLst/>
              <a:cxnLst/>
              <a:rect l="l" t="t" r="r" b="b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4269402" y="4289525"/>
              <a:ext cx="202568" cy="125567"/>
            </a:xfrm>
            <a:custGeom>
              <a:avLst/>
              <a:gdLst/>
              <a:ahLst/>
              <a:cxnLst/>
              <a:rect l="l" t="t" r="r" b="b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4348093" y="4430105"/>
              <a:ext cx="132278" cy="262817"/>
            </a:xfrm>
            <a:custGeom>
              <a:avLst/>
              <a:gdLst/>
              <a:ahLst/>
              <a:cxnLst/>
              <a:rect l="l" t="t" r="r" b="b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4252699" y="4947238"/>
              <a:ext cx="41856" cy="25153"/>
            </a:xfrm>
            <a:custGeom>
              <a:avLst/>
              <a:gdLst/>
              <a:ahLst/>
              <a:cxnLst/>
              <a:rect l="l" t="t" r="r" b="b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2443504" y="4492043"/>
              <a:ext cx="56918" cy="46877"/>
            </a:xfrm>
            <a:custGeom>
              <a:avLst/>
              <a:gdLst/>
              <a:ahLst/>
              <a:cxnLst/>
              <a:rect l="l" t="t" r="r" b="b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4026767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2553959" y="4848514"/>
              <a:ext cx="125567" cy="155692"/>
            </a:xfrm>
            <a:custGeom>
              <a:avLst/>
              <a:gdLst/>
              <a:ahLst/>
              <a:cxnLst/>
              <a:rect l="l" t="t" r="r" b="b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2409999" y="4426774"/>
              <a:ext cx="205899" cy="130588"/>
            </a:xfrm>
            <a:custGeom>
              <a:avLst/>
              <a:gdLst/>
              <a:ahLst/>
              <a:cxnLst/>
              <a:rect l="l" t="t" r="r" b="b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2416710" y="4195772"/>
              <a:ext cx="132278" cy="80381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2409999" y="4850204"/>
              <a:ext cx="128948" cy="143960"/>
            </a:xfrm>
            <a:custGeom>
              <a:avLst/>
              <a:gdLst/>
              <a:ahLst/>
              <a:cxnLst/>
              <a:rect l="l" t="t" r="r" b="b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3735516" y="4850204"/>
              <a:ext cx="160712" cy="143960"/>
            </a:xfrm>
            <a:custGeom>
              <a:avLst/>
              <a:gdLst/>
              <a:ahLst/>
              <a:cxnLst/>
              <a:rect l="l" t="t" r="r" b="b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3912931" y="4850204"/>
              <a:ext cx="130588" cy="150671"/>
            </a:xfrm>
            <a:custGeom>
              <a:avLst/>
              <a:gdLst/>
              <a:ahLst/>
              <a:cxnLst/>
              <a:rect l="l" t="t" r="r" b="b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3022576" y="4850204"/>
              <a:ext cx="697928" cy="155692"/>
            </a:xfrm>
            <a:custGeom>
              <a:avLst/>
              <a:gdLst/>
              <a:ahLst/>
              <a:cxnLst/>
              <a:rect l="l" t="t" r="r" b="b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2843471" y="4845183"/>
              <a:ext cx="169113" cy="157332"/>
            </a:xfrm>
            <a:custGeom>
              <a:avLst/>
              <a:gdLst/>
              <a:ahLst/>
              <a:cxnLst/>
              <a:rect l="l" t="t" r="r" b="b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3"/>
          <p:cNvSpPr txBox="1">
            <a:spLocks noGrp="1"/>
          </p:cNvSpPr>
          <p:nvPr>
            <p:ph type="ctrTitle"/>
          </p:nvPr>
        </p:nvSpPr>
        <p:spPr>
          <a:xfrm>
            <a:off x="1557875" y="1411894"/>
            <a:ext cx="6028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3"/>
          <p:cNvSpPr txBox="1">
            <a:spLocks noGrp="1"/>
          </p:cNvSpPr>
          <p:nvPr>
            <p:ph type="subTitle" idx="1"/>
          </p:nvPr>
        </p:nvSpPr>
        <p:spPr>
          <a:xfrm>
            <a:off x="1557875" y="2497163"/>
            <a:ext cx="6028200" cy="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79" name="Google Shape;479;p3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5" name="Google Shape;685;p5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686" name="Google Shape;686;p5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5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690" name="Google Shape;690;p5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3" name="Google Shape;693;p5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694" name="Google Shape;694;p5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5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698" name="Google Shape;698;p5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1" name="Google Shape;701;p5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702" name="Google Shape;702;p5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5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711" name="Google Shape;711;p5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719;p5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720" name="Google Shape;720;p5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5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731" name="Google Shape;731;p5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3" name="Google Shape;733;p5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734" name="Google Shape;734;p5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" name="Google Shape;738;p5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739" name="Google Shape;739;p5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5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9" name="Google Shape;869;p5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5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✖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871" name="Google Shape;871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" name="Google Shape;873;p6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874" name="Google Shape;874;p6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7" name="Google Shape;877;p6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878" name="Google Shape;878;p6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1" name="Google Shape;881;p6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882" name="Google Shape;882;p6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5" name="Google Shape;885;p6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886" name="Google Shape;886;p6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9" name="Google Shape;889;p6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890" name="Google Shape;890;p6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8" name="Google Shape;898;p6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899" name="Google Shape;899;p6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7" name="Google Shape;907;p6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908" name="Google Shape;908;p6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8" name="Google Shape;918;p6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919" name="Google Shape;919;p6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1" name="Google Shape;921;p6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922" name="Google Shape;922;p6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6" name="Google Shape;926;p6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927" name="Google Shape;927;p6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6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6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6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6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6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6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6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6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6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6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6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6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6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6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6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6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6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6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6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6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6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6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6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6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6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6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6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6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6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6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7" name="Google Shape;1057;p6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058" name="Google Shape;1058;p6"/>
          <p:cNvSpPr txBox="1">
            <a:spLocks noGrp="1"/>
          </p:cNvSpPr>
          <p:nvPr>
            <p:ph type="body" idx="1"/>
          </p:nvPr>
        </p:nvSpPr>
        <p:spPr>
          <a:xfrm>
            <a:off x="1131725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✖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59" name="Google Shape;1059;p6"/>
          <p:cNvSpPr txBox="1">
            <a:spLocks noGrp="1"/>
          </p:cNvSpPr>
          <p:nvPr>
            <p:ph type="body" idx="2"/>
          </p:nvPr>
        </p:nvSpPr>
        <p:spPr>
          <a:xfrm>
            <a:off x="4672553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✖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60" name="Google Shape;1060;p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1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53" name="Google Shape;1553;p10"/>
          <p:cNvGrpSpPr/>
          <p:nvPr/>
        </p:nvGrpSpPr>
        <p:grpSpPr>
          <a:xfrm>
            <a:off x="3" y="1362853"/>
            <a:ext cx="830992" cy="1847937"/>
            <a:chOff x="3" y="1439053"/>
            <a:chExt cx="830992" cy="1847937"/>
          </a:xfrm>
        </p:grpSpPr>
        <p:sp>
          <p:nvSpPr>
            <p:cNvPr id="1554" name="Google Shape;1554;p10"/>
            <p:cNvSpPr/>
            <p:nvPr/>
          </p:nvSpPr>
          <p:spPr>
            <a:xfrm>
              <a:off x="3" y="1598235"/>
              <a:ext cx="698630" cy="1537982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0"/>
            <p:cNvSpPr/>
            <p:nvPr/>
          </p:nvSpPr>
          <p:spPr>
            <a:xfrm>
              <a:off x="211084" y="1586492"/>
              <a:ext cx="20153" cy="23536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0"/>
            <p:cNvSpPr/>
            <p:nvPr/>
          </p:nvSpPr>
          <p:spPr>
            <a:xfrm>
              <a:off x="3" y="1439053"/>
              <a:ext cx="830992" cy="1847937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7" name="Google Shape;1557;p10"/>
          <p:cNvSpPr/>
          <p:nvPr/>
        </p:nvSpPr>
        <p:spPr>
          <a:xfrm>
            <a:off x="7570249" y="187589"/>
            <a:ext cx="830992" cy="847761"/>
          </a:xfrm>
          <a:custGeom>
            <a:avLst/>
            <a:gdLst/>
            <a:ahLst/>
            <a:cxnLst/>
            <a:rect l="l" t="t" r="r" b="b"/>
            <a:pathLst>
              <a:path w="16700" h="17037" extrusionOk="0">
                <a:moveTo>
                  <a:pt x="10471" y="169"/>
                </a:moveTo>
                <a:lnTo>
                  <a:pt x="10471" y="338"/>
                </a:lnTo>
                <a:lnTo>
                  <a:pt x="10538" y="472"/>
                </a:lnTo>
                <a:lnTo>
                  <a:pt x="10606" y="674"/>
                </a:lnTo>
                <a:lnTo>
                  <a:pt x="10336" y="775"/>
                </a:lnTo>
                <a:lnTo>
                  <a:pt x="10303" y="809"/>
                </a:lnTo>
                <a:lnTo>
                  <a:pt x="10202" y="641"/>
                </a:lnTo>
                <a:lnTo>
                  <a:pt x="10101" y="472"/>
                </a:lnTo>
                <a:lnTo>
                  <a:pt x="10269" y="338"/>
                </a:lnTo>
                <a:lnTo>
                  <a:pt x="10404" y="236"/>
                </a:lnTo>
                <a:lnTo>
                  <a:pt x="10471" y="169"/>
                </a:lnTo>
                <a:close/>
                <a:moveTo>
                  <a:pt x="10673" y="944"/>
                </a:moveTo>
                <a:lnTo>
                  <a:pt x="10673" y="1011"/>
                </a:lnTo>
                <a:lnTo>
                  <a:pt x="10707" y="1112"/>
                </a:lnTo>
                <a:lnTo>
                  <a:pt x="10774" y="1314"/>
                </a:lnTo>
                <a:lnTo>
                  <a:pt x="10673" y="1314"/>
                </a:lnTo>
                <a:lnTo>
                  <a:pt x="10336" y="1381"/>
                </a:lnTo>
                <a:lnTo>
                  <a:pt x="10303" y="1213"/>
                </a:lnTo>
                <a:lnTo>
                  <a:pt x="10269" y="1078"/>
                </a:lnTo>
                <a:lnTo>
                  <a:pt x="10404" y="1045"/>
                </a:lnTo>
                <a:lnTo>
                  <a:pt x="10673" y="944"/>
                </a:lnTo>
                <a:close/>
                <a:moveTo>
                  <a:pt x="10942" y="1516"/>
                </a:moveTo>
                <a:lnTo>
                  <a:pt x="11043" y="1617"/>
                </a:lnTo>
                <a:lnTo>
                  <a:pt x="11481" y="2055"/>
                </a:lnTo>
                <a:lnTo>
                  <a:pt x="11717" y="2290"/>
                </a:lnTo>
                <a:lnTo>
                  <a:pt x="11919" y="2526"/>
                </a:lnTo>
                <a:lnTo>
                  <a:pt x="11649" y="2627"/>
                </a:lnTo>
                <a:lnTo>
                  <a:pt x="11346" y="2694"/>
                </a:lnTo>
                <a:lnTo>
                  <a:pt x="10740" y="2829"/>
                </a:lnTo>
                <a:lnTo>
                  <a:pt x="10404" y="2896"/>
                </a:lnTo>
                <a:lnTo>
                  <a:pt x="10235" y="2930"/>
                </a:lnTo>
                <a:lnTo>
                  <a:pt x="10101" y="3031"/>
                </a:lnTo>
                <a:lnTo>
                  <a:pt x="10168" y="2425"/>
                </a:lnTo>
                <a:lnTo>
                  <a:pt x="10303" y="1819"/>
                </a:lnTo>
                <a:lnTo>
                  <a:pt x="10336" y="1583"/>
                </a:lnTo>
                <a:lnTo>
                  <a:pt x="10505" y="1550"/>
                </a:lnTo>
                <a:lnTo>
                  <a:pt x="10808" y="1516"/>
                </a:lnTo>
                <a:close/>
                <a:moveTo>
                  <a:pt x="12087" y="2728"/>
                </a:moveTo>
                <a:lnTo>
                  <a:pt x="12255" y="2964"/>
                </a:lnTo>
                <a:lnTo>
                  <a:pt x="11582" y="3199"/>
                </a:lnTo>
                <a:lnTo>
                  <a:pt x="10942" y="3368"/>
                </a:lnTo>
                <a:lnTo>
                  <a:pt x="10505" y="3502"/>
                </a:lnTo>
                <a:lnTo>
                  <a:pt x="10067" y="3637"/>
                </a:lnTo>
                <a:lnTo>
                  <a:pt x="10101" y="3199"/>
                </a:lnTo>
                <a:lnTo>
                  <a:pt x="10303" y="3166"/>
                </a:lnTo>
                <a:lnTo>
                  <a:pt x="10505" y="3132"/>
                </a:lnTo>
                <a:lnTo>
                  <a:pt x="10942" y="3031"/>
                </a:lnTo>
                <a:lnTo>
                  <a:pt x="11515" y="2896"/>
                </a:lnTo>
                <a:lnTo>
                  <a:pt x="11818" y="2829"/>
                </a:lnTo>
                <a:lnTo>
                  <a:pt x="12087" y="2728"/>
                </a:lnTo>
                <a:close/>
                <a:moveTo>
                  <a:pt x="12525" y="3098"/>
                </a:moveTo>
                <a:lnTo>
                  <a:pt x="12626" y="3671"/>
                </a:lnTo>
                <a:lnTo>
                  <a:pt x="12760" y="4243"/>
                </a:lnTo>
                <a:lnTo>
                  <a:pt x="13063" y="5320"/>
                </a:lnTo>
                <a:lnTo>
                  <a:pt x="13265" y="5994"/>
                </a:lnTo>
                <a:lnTo>
                  <a:pt x="13535" y="6633"/>
                </a:lnTo>
                <a:lnTo>
                  <a:pt x="13804" y="7273"/>
                </a:lnTo>
                <a:lnTo>
                  <a:pt x="14040" y="7913"/>
                </a:lnTo>
                <a:lnTo>
                  <a:pt x="14242" y="8519"/>
                </a:lnTo>
                <a:lnTo>
                  <a:pt x="14410" y="9159"/>
                </a:lnTo>
                <a:lnTo>
                  <a:pt x="14679" y="10404"/>
                </a:lnTo>
                <a:lnTo>
                  <a:pt x="14780" y="10876"/>
                </a:lnTo>
                <a:lnTo>
                  <a:pt x="14881" y="11347"/>
                </a:lnTo>
                <a:lnTo>
                  <a:pt x="15016" y="11818"/>
                </a:lnTo>
                <a:lnTo>
                  <a:pt x="15117" y="12020"/>
                </a:lnTo>
                <a:lnTo>
                  <a:pt x="15252" y="12222"/>
                </a:lnTo>
                <a:lnTo>
                  <a:pt x="14612" y="12458"/>
                </a:lnTo>
                <a:lnTo>
                  <a:pt x="13939" y="12660"/>
                </a:lnTo>
                <a:lnTo>
                  <a:pt x="13333" y="12828"/>
                </a:lnTo>
                <a:lnTo>
                  <a:pt x="12996" y="12929"/>
                </a:lnTo>
                <a:lnTo>
                  <a:pt x="12727" y="13030"/>
                </a:lnTo>
                <a:lnTo>
                  <a:pt x="12592" y="12458"/>
                </a:lnTo>
                <a:lnTo>
                  <a:pt x="12457" y="11919"/>
                </a:lnTo>
                <a:lnTo>
                  <a:pt x="12154" y="10808"/>
                </a:lnTo>
                <a:lnTo>
                  <a:pt x="11818" y="9563"/>
                </a:lnTo>
                <a:lnTo>
                  <a:pt x="11616" y="8923"/>
                </a:lnTo>
                <a:lnTo>
                  <a:pt x="11414" y="8317"/>
                </a:lnTo>
                <a:lnTo>
                  <a:pt x="11010" y="7239"/>
                </a:lnTo>
                <a:lnTo>
                  <a:pt x="10808" y="6667"/>
                </a:lnTo>
                <a:lnTo>
                  <a:pt x="10639" y="6128"/>
                </a:lnTo>
                <a:lnTo>
                  <a:pt x="10471" y="5590"/>
                </a:lnTo>
                <a:lnTo>
                  <a:pt x="10269" y="5051"/>
                </a:lnTo>
                <a:lnTo>
                  <a:pt x="10101" y="4479"/>
                </a:lnTo>
                <a:lnTo>
                  <a:pt x="9932" y="3940"/>
                </a:lnTo>
                <a:lnTo>
                  <a:pt x="9966" y="3906"/>
                </a:lnTo>
                <a:lnTo>
                  <a:pt x="10572" y="3704"/>
                </a:lnTo>
                <a:lnTo>
                  <a:pt x="11178" y="3536"/>
                </a:lnTo>
                <a:lnTo>
                  <a:pt x="11885" y="3368"/>
                </a:lnTo>
                <a:lnTo>
                  <a:pt x="12222" y="3233"/>
                </a:lnTo>
                <a:lnTo>
                  <a:pt x="12525" y="3098"/>
                </a:lnTo>
                <a:close/>
                <a:moveTo>
                  <a:pt x="15353" y="12492"/>
                </a:moveTo>
                <a:lnTo>
                  <a:pt x="15386" y="12761"/>
                </a:lnTo>
                <a:lnTo>
                  <a:pt x="15454" y="12997"/>
                </a:lnTo>
                <a:lnTo>
                  <a:pt x="15622" y="13535"/>
                </a:lnTo>
                <a:lnTo>
                  <a:pt x="15521" y="13502"/>
                </a:lnTo>
                <a:lnTo>
                  <a:pt x="15420" y="13502"/>
                </a:lnTo>
                <a:lnTo>
                  <a:pt x="15117" y="13535"/>
                </a:lnTo>
                <a:lnTo>
                  <a:pt x="14646" y="13670"/>
                </a:lnTo>
                <a:lnTo>
                  <a:pt x="13972" y="13872"/>
                </a:lnTo>
                <a:lnTo>
                  <a:pt x="13535" y="13973"/>
                </a:lnTo>
                <a:lnTo>
                  <a:pt x="13265" y="14040"/>
                </a:lnTo>
                <a:lnTo>
                  <a:pt x="13164" y="13805"/>
                </a:lnTo>
                <a:lnTo>
                  <a:pt x="13097" y="13569"/>
                </a:lnTo>
                <a:lnTo>
                  <a:pt x="12996" y="13367"/>
                </a:lnTo>
                <a:lnTo>
                  <a:pt x="12861" y="13199"/>
                </a:lnTo>
                <a:lnTo>
                  <a:pt x="13097" y="13165"/>
                </a:lnTo>
                <a:lnTo>
                  <a:pt x="13366" y="13098"/>
                </a:lnTo>
                <a:lnTo>
                  <a:pt x="13838" y="12963"/>
                </a:lnTo>
                <a:lnTo>
                  <a:pt x="14612" y="12727"/>
                </a:lnTo>
                <a:lnTo>
                  <a:pt x="15353" y="12492"/>
                </a:lnTo>
                <a:close/>
                <a:moveTo>
                  <a:pt x="337" y="11886"/>
                </a:moveTo>
                <a:lnTo>
                  <a:pt x="472" y="12155"/>
                </a:lnTo>
                <a:lnTo>
                  <a:pt x="674" y="12357"/>
                </a:lnTo>
                <a:lnTo>
                  <a:pt x="909" y="12593"/>
                </a:lnTo>
                <a:lnTo>
                  <a:pt x="1145" y="12727"/>
                </a:lnTo>
                <a:lnTo>
                  <a:pt x="1381" y="12828"/>
                </a:lnTo>
                <a:lnTo>
                  <a:pt x="1650" y="12896"/>
                </a:lnTo>
                <a:lnTo>
                  <a:pt x="1919" y="12929"/>
                </a:lnTo>
                <a:lnTo>
                  <a:pt x="2020" y="13333"/>
                </a:lnTo>
                <a:lnTo>
                  <a:pt x="2121" y="13805"/>
                </a:lnTo>
                <a:lnTo>
                  <a:pt x="2222" y="13939"/>
                </a:lnTo>
                <a:lnTo>
                  <a:pt x="2290" y="14074"/>
                </a:lnTo>
                <a:lnTo>
                  <a:pt x="2525" y="14276"/>
                </a:lnTo>
                <a:lnTo>
                  <a:pt x="2189" y="14175"/>
                </a:lnTo>
                <a:lnTo>
                  <a:pt x="1886" y="14040"/>
                </a:lnTo>
                <a:lnTo>
                  <a:pt x="1583" y="13906"/>
                </a:lnTo>
                <a:lnTo>
                  <a:pt x="1313" y="13704"/>
                </a:lnTo>
                <a:lnTo>
                  <a:pt x="1078" y="13468"/>
                </a:lnTo>
                <a:lnTo>
                  <a:pt x="876" y="13199"/>
                </a:lnTo>
                <a:lnTo>
                  <a:pt x="674" y="12929"/>
                </a:lnTo>
                <a:lnTo>
                  <a:pt x="539" y="12593"/>
                </a:lnTo>
                <a:lnTo>
                  <a:pt x="404" y="12256"/>
                </a:lnTo>
                <a:lnTo>
                  <a:pt x="337" y="11886"/>
                </a:lnTo>
                <a:close/>
                <a:moveTo>
                  <a:pt x="15285" y="13838"/>
                </a:moveTo>
                <a:lnTo>
                  <a:pt x="14545" y="14074"/>
                </a:lnTo>
                <a:lnTo>
                  <a:pt x="13972" y="14276"/>
                </a:lnTo>
                <a:lnTo>
                  <a:pt x="13669" y="14377"/>
                </a:lnTo>
                <a:lnTo>
                  <a:pt x="13400" y="14512"/>
                </a:lnTo>
                <a:lnTo>
                  <a:pt x="13400" y="14545"/>
                </a:lnTo>
                <a:lnTo>
                  <a:pt x="13400" y="14579"/>
                </a:lnTo>
                <a:lnTo>
                  <a:pt x="13669" y="14579"/>
                </a:lnTo>
                <a:lnTo>
                  <a:pt x="13939" y="14512"/>
                </a:lnTo>
                <a:lnTo>
                  <a:pt x="14444" y="14377"/>
                </a:lnTo>
                <a:lnTo>
                  <a:pt x="15117" y="14175"/>
                </a:lnTo>
                <a:lnTo>
                  <a:pt x="15757" y="13973"/>
                </a:lnTo>
                <a:lnTo>
                  <a:pt x="15790" y="14108"/>
                </a:lnTo>
                <a:lnTo>
                  <a:pt x="15184" y="14209"/>
                </a:lnTo>
                <a:lnTo>
                  <a:pt x="14578" y="14377"/>
                </a:lnTo>
                <a:lnTo>
                  <a:pt x="13972" y="14646"/>
                </a:lnTo>
                <a:lnTo>
                  <a:pt x="13703" y="14781"/>
                </a:lnTo>
                <a:lnTo>
                  <a:pt x="13467" y="14949"/>
                </a:lnTo>
                <a:lnTo>
                  <a:pt x="13400" y="14747"/>
                </a:lnTo>
                <a:lnTo>
                  <a:pt x="13299" y="14242"/>
                </a:lnTo>
                <a:lnTo>
                  <a:pt x="13669" y="14175"/>
                </a:lnTo>
                <a:lnTo>
                  <a:pt x="14073" y="14108"/>
                </a:lnTo>
                <a:lnTo>
                  <a:pt x="14814" y="13906"/>
                </a:lnTo>
                <a:lnTo>
                  <a:pt x="15285" y="13838"/>
                </a:lnTo>
                <a:close/>
                <a:moveTo>
                  <a:pt x="1145" y="3098"/>
                </a:moveTo>
                <a:lnTo>
                  <a:pt x="1684" y="3199"/>
                </a:lnTo>
                <a:lnTo>
                  <a:pt x="2189" y="3267"/>
                </a:lnTo>
                <a:lnTo>
                  <a:pt x="3232" y="3368"/>
                </a:lnTo>
                <a:lnTo>
                  <a:pt x="4276" y="3435"/>
                </a:lnTo>
                <a:lnTo>
                  <a:pt x="5320" y="3502"/>
                </a:lnTo>
                <a:lnTo>
                  <a:pt x="6397" y="3637"/>
                </a:lnTo>
                <a:lnTo>
                  <a:pt x="7508" y="3772"/>
                </a:lnTo>
                <a:lnTo>
                  <a:pt x="8619" y="3906"/>
                </a:lnTo>
                <a:lnTo>
                  <a:pt x="9730" y="3974"/>
                </a:lnTo>
                <a:lnTo>
                  <a:pt x="9831" y="4411"/>
                </a:lnTo>
                <a:lnTo>
                  <a:pt x="9932" y="4883"/>
                </a:lnTo>
                <a:lnTo>
                  <a:pt x="10269" y="5758"/>
                </a:lnTo>
                <a:lnTo>
                  <a:pt x="10639" y="6970"/>
                </a:lnTo>
                <a:lnTo>
                  <a:pt x="11077" y="8148"/>
                </a:lnTo>
                <a:lnTo>
                  <a:pt x="11346" y="8990"/>
                </a:lnTo>
                <a:lnTo>
                  <a:pt x="11616" y="9866"/>
                </a:lnTo>
                <a:lnTo>
                  <a:pt x="11582" y="9899"/>
                </a:lnTo>
                <a:lnTo>
                  <a:pt x="11649" y="10573"/>
                </a:lnTo>
                <a:lnTo>
                  <a:pt x="11616" y="11246"/>
                </a:lnTo>
                <a:lnTo>
                  <a:pt x="11548" y="11919"/>
                </a:lnTo>
                <a:lnTo>
                  <a:pt x="11447" y="12593"/>
                </a:lnTo>
                <a:lnTo>
                  <a:pt x="11178" y="13771"/>
                </a:lnTo>
                <a:lnTo>
                  <a:pt x="11111" y="14377"/>
                </a:lnTo>
                <a:lnTo>
                  <a:pt x="11077" y="14983"/>
                </a:lnTo>
                <a:lnTo>
                  <a:pt x="10538" y="15050"/>
                </a:lnTo>
                <a:lnTo>
                  <a:pt x="9495" y="15050"/>
                </a:lnTo>
                <a:lnTo>
                  <a:pt x="8956" y="14983"/>
                </a:lnTo>
                <a:lnTo>
                  <a:pt x="7878" y="14848"/>
                </a:lnTo>
                <a:lnTo>
                  <a:pt x="6835" y="14714"/>
                </a:lnTo>
                <a:lnTo>
                  <a:pt x="5892" y="14613"/>
                </a:lnTo>
                <a:lnTo>
                  <a:pt x="4949" y="14545"/>
                </a:lnTo>
                <a:lnTo>
                  <a:pt x="3064" y="14444"/>
                </a:lnTo>
                <a:lnTo>
                  <a:pt x="3064" y="14411"/>
                </a:lnTo>
                <a:lnTo>
                  <a:pt x="3064" y="14343"/>
                </a:lnTo>
                <a:lnTo>
                  <a:pt x="3030" y="14310"/>
                </a:lnTo>
                <a:lnTo>
                  <a:pt x="2997" y="14276"/>
                </a:lnTo>
                <a:lnTo>
                  <a:pt x="2795" y="14175"/>
                </a:lnTo>
                <a:lnTo>
                  <a:pt x="2593" y="14040"/>
                </a:lnTo>
                <a:lnTo>
                  <a:pt x="2458" y="13872"/>
                </a:lnTo>
                <a:lnTo>
                  <a:pt x="2323" y="13704"/>
                </a:lnTo>
                <a:lnTo>
                  <a:pt x="2256" y="13502"/>
                </a:lnTo>
                <a:lnTo>
                  <a:pt x="2189" y="13300"/>
                </a:lnTo>
                <a:lnTo>
                  <a:pt x="2189" y="13064"/>
                </a:lnTo>
                <a:lnTo>
                  <a:pt x="2189" y="12828"/>
                </a:lnTo>
                <a:lnTo>
                  <a:pt x="2155" y="12761"/>
                </a:lnTo>
                <a:lnTo>
                  <a:pt x="2088" y="12727"/>
                </a:lnTo>
                <a:lnTo>
                  <a:pt x="1852" y="12727"/>
                </a:lnTo>
                <a:lnTo>
                  <a:pt x="1650" y="12694"/>
                </a:lnTo>
                <a:lnTo>
                  <a:pt x="1448" y="12626"/>
                </a:lnTo>
                <a:lnTo>
                  <a:pt x="1246" y="12559"/>
                </a:lnTo>
                <a:lnTo>
                  <a:pt x="1078" y="12458"/>
                </a:lnTo>
                <a:lnTo>
                  <a:pt x="909" y="12357"/>
                </a:lnTo>
                <a:lnTo>
                  <a:pt x="573" y="12054"/>
                </a:lnTo>
                <a:lnTo>
                  <a:pt x="472" y="11886"/>
                </a:lnTo>
                <a:lnTo>
                  <a:pt x="303" y="11717"/>
                </a:lnTo>
                <a:lnTo>
                  <a:pt x="236" y="11111"/>
                </a:lnTo>
                <a:lnTo>
                  <a:pt x="269" y="10505"/>
                </a:lnTo>
                <a:lnTo>
                  <a:pt x="303" y="9899"/>
                </a:lnTo>
                <a:lnTo>
                  <a:pt x="370" y="9327"/>
                </a:lnTo>
                <a:lnTo>
                  <a:pt x="505" y="7778"/>
                </a:lnTo>
                <a:lnTo>
                  <a:pt x="674" y="6196"/>
                </a:lnTo>
                <a:lnTo>
                  <a:pt x="741" y="5421"/>
                </a:lnTo>
                <a:lnTo>
                  <a:pt x="842" y="4647"/>
                </a:lnTo>
                <a:lnTo>
                  <a:pt x="977" y="3873"/>
                </a:lnTo>
                <a:lnTo>
                  <a:pt x="1145" y="3098"/>
                </a:lnTo>
                <a:close/>
                <a:moveTo>
                  <a:pt x="15858" y="14377"/>
                </a:moveTo>
                <a:lnTo>
                  <a:pt x="15858" y="14444"/>
                </a:lnTo>
                <a:lnTo>
                  <a:pt x="15656" y="14478"/>
                </a:lnTo>
                <a:lnTo>
                  <a:pt x="15420" y="14545"/>
                </a:lnTo>
                <a:lnTo>
                  <a:pt x="15083" y="14646"/>
                </a:lnTo>
                <a:lnTo>
                  <a:pt x="14679" y="14747"/>
                </a:lnTo>
                <a:lnTo>
                  <a:pt x="14275" y="14916"/>
                </a:lnTo>
                <a:lnTo>
                  <a:pt x="13871" y="15084"/>
                </a:lnTo>
                <a:lnTo>
                  <a:pt x="13703" y="15185"/>
                </a:lnTo>
                <a:lnTo>
                  <a:pt x="13535" y="15320"/>
                </a:lnTo>
                <a:lnTo>
                  <a:pt x="13467" y="15017"/>
                </a:lnTo>
                <a:lnTo>
                  <a:pt x="13905" y="14916"/>
                </a:lnTo>
                <a:lnTo>
                  <a:pt x="14376" y="14781"/>
                </a:lnTo>
                <a:lnTo>
                  <a:pt x="14814" y="14646"/>
                </a:lnTo>
                <a:lnTo>
                  <a:pt x="15285" y="14512"/>
                </a:lnTo>
                <a:lnTo>
                  <a:pt x="15521" y="14444"/>
                </a:lnTo>
                <a:lnTo>
                  <a:pt x="15689" y="14411"/>
                </a:lnTo>
                <a:lnTo>
                  <a:pt x="15858" y="14377"/>
                </a:lnTo>
                <a:close/>
                <a:moveTo>
                  <a:pt x="15925" y="14747"/>
                </a:moveTo>
                <a:lnTo>
                  <a:pt x="15925" y="14815"/>
                </a:lnTo>
                <a:lnTo>
                  <a:pt x="14747" y="15151"/>
                </a:lnTo>
                <a:lnTo>
                  <a:pt x="14141" y="15387"/>
                </a:lnTo>
                <a:lnTo>
                  <a:pt x="13871" y="15522"/>
                </a:lnTo>
                <a:lnTo>
                  <a:pt x="13602" y="15656"/>
                </a:lnTo>
                <a:lnTo>
                  <a:pt x="13535" y="15421"/>
                </a:lnTo>
                <a:lnTo>
                  <a:pt x="13905" y="15320"/>
                </a:lnTo>
                <a:lnTo>
                  <a:pt x="14275" y="15219"/>
                </a:lnTo>
                <a:lnTo>
                  <a:pt x="14612" y="15084"/>
                </a:lnTo>
                <a:lnTo>
                  <a:pt x="14982" y="14949"/>
                </a:lnTo>
                <a:lnTo>
                  <a:pt x="15420" y="14882"/>
                </a:lnTo>
                <a:lnTo>
                  <a:pt x="15689" y="14815"/>
                </a:lnTo>
                <a:lnTo>
                  <a:pt x="15925" y="14747"/>
                </a:lnTo>
                <a:close/>
                <a:moveTo>
                  <a:pt x="15959" y="15050"/>
                </a:moveTo>
                <a:lnTo>
                  <a:pt x="15992" y="15185"/>
                </a:lnTo>
                <a:lnTo>
                  <a:pt x="15790" y="15219"/>
                </a:lnTo>
                <a:lnTo>
                  <a:pt x="15588" y="15252"/>
                </a:lnTo>
                <a:lnTo>
                  <a:pt x="15218" y="15387"/>
                </a:lnTo>
                <a:lnTo>
                  <a:pt x="14444" y="15690"/>
                </a:lnTo>
                <a:lnTo>
                  <a:pt x="14073" y="15858"/>
                </a:lnTo>
                <a:lnTo>
                  <a:pt x="13703" y="16060"/>
                </a:lnTo>
                <a:lnTo>
                  <a:pt x="13636" y="15791"/>
                </a:lnTo>
                <a:lnTo>
                  <a:pt x="13804" y="15757"/>
                </a:lnTo>
                <a:lnTo>
                  <a:pt x="13972" y="15724"/>
                </a:lnTo>
                <a:lnTo>
                  <a:pt x="14275" y="15623"/>
                </a:lnTo>
                <a:lnTo>
                  <a:pt x="14612" y="15488"/>
                </a:lnTo>
                <a:lnTo>
                  <a:pt x="14915" y="15387"/>
                </a:lnTo>
                <a:lnTo>
                  <a:pt x="15454" y="15252"/>
                </a:lnTo>
                <a:lnTo>
                  <a:pt x="15723" y="15151"/>
                </a:lnTo>
                <a:lnTo>
                  <a:pt x="15959" y="15050"/>
                </a:lnTo>
                <a:close/>
                <a:moveTo>
                  <a:pt x="16026" y="15421"/>
                </a:moveTo>
                <a:lnTo>
                  <a:pt x="16093" y="15623"/>
                </a:lnTo>
                <a:lnTo>
                  <a:pt x="15420" y="15858"/>
                </a:lnTo>
                <a:lnTo>
                  <a:pt x="14747" y="16027"/>
                </a:lnTo>
                <a:lnTo>
                  <a:pt x="14275" y="16195"/>
                </a:lnTo>
                <a:lnTo>
                  <a:pt x="14040" y="16262"/>
                </a:lnTo>
                <a:lnTo>
                  <a:pt x="13838" y="16397"/>
                </a:lnTo>
                <a:lnTo>
                  <a:pt x="13737" y="16128"/>
                </a:lnTo>
                <a:lnTo>
                  <a:pt x="14073" y="16060"/>
                </a:lnTo>
                <a:lnTo>
                  <a:pt x="14410" y="15959"/>
                </a:lnTo>
                <a:lnTo>
                  <a:pt x="14713" y="15825"/>
                </a:lnTo>
                <a:lnTo>
                  <a:pt x="15050" y="15690"/>
                </a:lnTo>
                <a:lnTo>
                  <a:pt x="16026" y="15421"/>
                </a:lnTo>
                <a:close/>
                <a:moveTo>
                  <a:pt x="16161" y="15825"/>
                </a:moveTo>
                <a:lnTo>
                  <a:pt x="16228" y="15993"/>
                </a:lnTo>
                <a:lnTo>
                  <a:pt x="15151" y="16330"/>
                </a:lnTo>
                <a:lnTo>
                  <a:pt x="14578" y="16532"/>
                </a:lnTo>
                <a:lnTo>
                  <a:pt x="14309" y="16667"/>
                </a:lnTo>
                <a:lnTo>
                  <a:pt x="14040" y="16835"/>
                </a:lnTo>
                <a:lnTo>
                  <a:pt x="13871" y="16532"/>
                </a:lnTo>
                <a:lnTo>
                  <a:pt x="14174" y="16465"/>
                </a:lnTo>
                <a:lnTo>
                  <a:pt x="14444" y="16397"/>
                </a:lnTo>
                <a:lnTo>
                  <a:pt x="14982" y="16229"/>
                </a:lnTo>
                <a:lnTo>
                  <a:pt x="15588" y="16060"/>
                </a:lnTo>
                <a:lnTo>
                  <a:pt x="16161" y="15825"/>
                </a:lnTo>
                <a:close/>
                <a:moveTo>
                  <a:pt x="10370" y="1"/>
                </a:moveTo>
                <a:lnTo>
                  <a:pt x="10303" y="68"/>
                </a:lnTo>
                <a:lnTo>
                  <a:pt x="10168" y="169"/>
                </a:lnTo>
                <a:lnTo>
                  <a:pt x="10033" y="304"/>
                </a:lnTo>
                <a:lnTo>
                  <a:pt x="10000" y="371"/>
                </a:lnTo>
                <a:lnTo>
                  <a:pt x="9966" y="472"/>
                </a:lnTo>
                <a:lnTo>
                  <a:pt x="10000" y="506"/>
                </a:lnTo>
                <a:lnTo>
                  <a:pt x="10033" y="607"/>
                </a:lnTo>
                <a:lnTo>
                  <a:pt x="10067" y="674"/>
                </a:lnTo>
                <a:lnTo>
                  <a:pt x="10134" y="876"/>
                </a:lnTo>
                <a:lnTo>
                  <a:pt x="10067" y="910"/>
                </a:lnTo>
                <a:lnTo>
                  <a:pt x="10033" y="977"/>
                </a:lnTo>
                <a:lnTo>
                  <a:pt x="10033" y="1045"/>
                </a:lnTo>
                <a:lnTo>
                  <a:pt x="10067" y="1078"/>
                </a:lnTo>
                <a:lnTo>
                  <a:pt x="10033" y="1449"/>
                </a:lnTo>
                <a:lnTo>
                  <a:pt x="10033" y="1651"/>
                </a:lnTo>
                <a:lnTo>
                  <a:pt x="10000" y="1886"/>
                </a:lnTo>
                <a:lnTo>
                  <a:pt x="9899" y="2324"/>
                </a:lnTo>
                <a:lnTo>
                  <a:pt x="9831" y="2661"/>
                </a:lnTo>
                <a:lnTo>
                  <a:pt x="9798" y="2997"/>
                </a:lnTo>
                <a:lnTo>
                  <a:pt x="9764" y="3334"/>
                </a:lnTo>
                <a:lnTo>
                  <a:pt x="9798" y="3671"/>
                </a:lnTo>
                <a:lnTo>
                  <a:pt x="9831" y="3772"/>
                </a:lnTo>
                <a:lnTo>
                  <a:pt x="9798" y="3772"/>
                </a:lnTo>
                <a:lnTo>
                  <a:pt x="7643" y="3536"/>
                </a:lnTo>
                <a:lnTo>
                  <a:pt x="5488" y="3368"/>
                </a:lnTo>
                <a:lnTo>
                  <a:pt x="3333" y="3166"/>
                </a:lnTo>
                <a:lnTo>
                  <a:pt x="1179" y="2964"/>
                </a:lnTo>
                <a:lnTo>
                  <a:pt x="1145" y="2930"/>
                </a:lnTo>
                <a:lnTo>
                  <a:pt x="1078" y="2930"/>
                </a:lnTo>
                <a:lnTo>
                  <a:pt x="1044" y="2964"/>
                </a:lnTo>
                <a:lnTo>
                  <a:pt x="1010" y="2997"/>
                </a:lnTo>
                <a:lnTo>
                  <a:pt x="1010" y="3031"/>
                </a:lnTo>
                <a:lnTo>
                  <a:pt x="876" y="3469"/>
                </a:lnTo>
                <a:lnTo>
                  <a:pt x="775" y="3906"/>
                </a:lnTo>
                <a:lnTo>
                  <a:pt x="674" y="4344"/>
                </a:lnTo>
                <a:lnTo>
                  <a:pt x="606" y="4782"/>
                </a:lnTo>
                <a:lnTo>
                  <a:pt x="539" y="5691"/>
                </a:lnTo>
                <a:lnTo>
                  <a:pt x="472" y="6566"/>
                </a:lnTo>
                <a:lnTo>
                  <a:pt x="370" y="7542"/>
                </a:lnTo>
                <a:lnTo>
                  <a:pt x="236" y="8519"/>
                </a:lnTo>
                <a:lnTo>
                  <a:pt x="101" y="9495"/>
                </a:lnTo>
                <a:lnTo>
                  <a:pt x="34" y="10472"/>
                </a:lnTo>
                <a:lnTo>
                  <a:pt x="0" y="10842"/>
                </a:lnTo>
                <a:lnTo>
                  <a:pt x="0" y="11246"/>
                </a:lnTo>
                <a:lnTo>
                  <a:pt x="34" y="11650"/>
                </a:lnTo>
                <a:lnTo>
                  <a:pt x="101" y="12054"/>
                </a:lnTo>
                <a:lnTo>
                  <a:pt x="168" y="12424"/>
                </a:lnTo>
                <a:lnTo>
                  <a:pt x="303" y="12795"/>
                </a:lnTo>
                <a:lnTo>
                  <a:pt x="505" y="13165"/>
                </a:lnTo>
                <a:lnTo>
                  <a:pt x="741" y="13468"/>
                </a:lnTo>
                <a:lnTo>
                  <a:pt x="909" y="13704"/>
                </a:lnTo>
                <a:lnTo>
                  <a:pt x="1145" y="13906"/>
                </a:lnTo>
                <a:lnTo>
                  <a:pt x="1381" y="14108"/>
                </a:lnTo>
                <a:lnTo>
                  <a:pt x="1650" y="14310"/>
                </a:lnTo>
                <a:lnTo>
                  <a:pt x="1953" y="14444"/>
                </a:lnTo>
                <a:lnTo>
                  <a:pt x="2256" y="14579"/>
                </a:lnTo>
                <a:lnTo>
                  <a:pt x="2559" y="14613"/>
                </a:lnTo>
                <a:lnTo>
                  <a:pt x="2828" y="14579"/>
                </a:lnTo>
                <a:lnTo>
                  <a:pt x="3333" y="14714"/>
                </a:lnTo>
                <a:lnTo>
                  <a:pt x="3838" y="14781"/>
                </a:lnTo>
                <a:lnTo>
                  <a:pt x="4310" y="14815"/>
                </a:lnTo>
                <a:lnTo>
                  <a:pt x="4848" y="14848"/>
                </a:lnTo>
                <a:lnTo>
                  <a:pt x="5858" y="14882"/>
                </a:lnTo>
                <a:lnTo>
                  <a:pt x="6835" y="14949"/>
                </a:lnTo>
                <a:lnTo>
                  <a:pt x="7912" y="15084"/>
                </a:lnTo>
                <a:lnTo>
                  <a:pt x="8956" y="15252"/>
                </a:lnTo>
                <a:lnTo>
                  <a:pt x="9495" y="15286"/>
                </a:lnTo>
                <a:lnTo>
                  <a:pt x="10033" y="15320"/>
                </a:lnTo>
                <a:lnTo>
                  <a:pt x="10572" y="15286"/>
                </a:lnTo>
                <a:lnTo>
                  <a:pt x="11111" y="15252"/>
                </a:lnTo>
                <a:lnTo>
                  <a:pt x="11245" y="15252"/>
                </a:lnTo>
                <a:lnTo>
                  <a:pt x="11279" y="15219"/>
                </a:lnTo>
                <a:lnTo>
                  <a:pt x="11313" y="15151"/>
                </a:lnTo>
                <a:lnTo>
                  <a:pt x="11313" y="14680"/>
                </a:lnTo>
                <a:lnTo>
                  <a:pt x="11380" y="14175"/>
                </a:lnTo>
                <a:lnTo>
                  <a:pt x="11616" y="13165"/>
                </a:lnTo>
                <a:lnTo>
                  <a:pt x="11818" y="12155"/>
                </a:lnTo>
                <a:lnTo>
                  <a:pt x="11919" y="11616"/>
                </a:lnTo>
                <a:lnTo>
                  <a:pt x="11919" y="11145"/>
                </a:lnTo>
                <a:lnTo>
                  <a:pt x="12222" y="12155"/>
                </a:lnTo>
                <a:lnTo>
                  <a:pt x="12356" y="12660"/>
                </a:lnTo>
                <a:lnTo>
                  <a:pt x="12491" y="13199"/>
                </a:lnTo>
                <a:lnTo>
                  <a:pt x="12525" y="13266"/>
                </a:lnTo>
                <a:lnTo>
                  <a:pt x="12626" y="13266"/>
                </a:lnTo>
                <a:lnTo>
                  <a:pt x="12693" y="13232"/>
                </a:lnTo>
                <a:lnTo>
                  <a:pt x="12727" y="13468"/>
                </a:lnTo>
                <a:lnTo>
                  <a:pt x="12828" y="13704"/>
                </a:lnTo>
                <a:lnTo>
                  <a:pt x="12996" y="14108"/>
                </a:lnTo>
                <a:lnTo>
                  <a:pt x="13131" y="14613"/>
                </a:lnTo>
                <a:lnTo>
                  <a:pt x="13265" y="15151"/>
                </a:lnTo>
                <a:lnTo>
                  <a:pt x="13333" y="15589"/>
                </a:lnTo>
                <a:lnTo>
                  <a:pt x="13467" y="16229"/>
                </a:lnTo>
                <a:lnTo>
                  <a:pt x="13568" y="16532"/>
                </a:lnTo>
                <a:lnTo>
                  <a:pt x="13669" y="16801"/>
                </a:lnTo>
                <a:lnTo>
                  <a:pt x="13737" y="16902"/>
                </a:lnTo>
                <a:lnTo>
                  <a:pt x="13804" y="16970"/>
                </a:lnTo>
                <a:lnTo>
                  <a:pt x="13905" y="17037"/>
                </a:lnTo>
                <a:lnTo>
                  <a:pt x="14040" y="17037"/>
                </a:lnTo>
                <a:lnTo>
                  <a:pt x="14107" y="16970"/>
                </a:lnTo>
                <a:lnTo>
                  <a:pt x="14376" y="16902"/>
                </a:lnTo>
                <a:lnTo>
                  <a:pt x="14679" y="16801"/>
                </a:lnTo>
                <a:lnTo>
                  <a:pt x="15218" y="16566"/>
                </a:lnTo>
                <a:lnTo>
                  <a:pt x="16262" y="16229"/>
                </a:lnTo>
                <a:lnTo>
                  <a:pt x="16295" y="16296"/>
                </a:lnTo>
                <a:lnTo>
                  <a:pt x="16329" y="16330"/>
                </a:lnTo>
                <a:lnTo>
                  <a:pt x="16430" y="16330"/>
                </a:lnTo>
                <a:lnTo>
                  <a:pt x="16497" y="16262"/>
                </a:lnTo>
                <a:lnTo>
                  <a:pt x="16497" y="16229"/>
                </a:lnTo>
                <a:lnTo>
                  <a:pt x="16531" y="16161"/>
                </a:lnTo>
                <a:lnTo>
                  <a:pt x="16497" y="16161"/>
                </a:lnTo>
                <a:lnTo>
                  <a:pt x="16598" y="16128"/>
                </a:lnTo>
                <a:lnTo>
                  <a:pt x="16666" y="16094"/>
                </a:lnTo>
                <a:lnTo>
                  <a:pt x="16666" y="16060"/>
                </a:lnTo>
                <a:lnTo>
                  <a:pt x="16699" y="15959"/>
                </a:lnTo>
                <a:lnTo>
                  <a:pt x="16632" y="15892"/>
                </a:lnTo>
                <a:lnTo>
                  <a:pt x="16531" y="15892"/>
                </a:lnTo>
                <a:lnTo>
                  <a:pt x="16464" y="15926"/>
                </a:lnTo>
                <a:lnTo>
                  <a:pt x="16396" y="15724"/>
                </a:lnTo>
                <a:lnTo>
                  <a:pt x="16464" y="15690"/>
                </a:lnTo>
                <a:lnTo>
                  <a:pt x="16430" y="15623"/>
                </a:lnTo>
                <a:lnTo>
                  <a:pt x="16396" y="15555"/>
                </a:lnTo>
                <a:lnTo>
                  <a:pt x="16363" y="15522"/>
                </a:lnTo>
                <a:lnTo>
                  <a:pt x="16262" y="15219"/>
                </a:lnTo>
                <a:lnTo>
                  <a:pt x="16161" y="14949"/>
                </a:lnTo>
                <a:lnTo>
                  <a:pt x="16127" y="14646"/>
                </a:lnTo>
                <a:lnTo>
                  <a:pt x="16026" y="14074"/>
                </a:lnTo>
                <a:lnTo>
                  <a:pt x="15959" y="13670"/>
                </a:lnTo>
                <a:lnTo>
                  <a:pt x="15824" y="13232"/>
                </a:lnTo>
                <a:lnTo>
                  <a:pt x="15656" y="12828"/>
                </a:lnTo>
                <a:lnTo>
                  <a:pt x="15454" y="12424"/>
                </a:lnTo>
                <a:lnTo>
                  <a:pt x="15521" y="12424"/>
                </a:lnTo>
                <a:lnTo>
                  <a:pt x="15588" y="12357"/>
                </a:lnTo>
                <a:lnTo>
                  <a:pt x="15588" y="12290"/>
                </a:lnTo>
                <a:lnTo>
                  <a:pt x="15555" y="12222"/>
                </a:lnTo>
                <a:lnTo>
                  <a:pt x="15487" y="12155"/>
                </a:lnTo>
                <a:lnTo>
                  <a:pt x="15487" y="12088"/>
                </a:lnTo>
                <a:lnTo>
                  <a:pt x="15353" y="11886"/>
                </a:lnTo>
                <a:lnTo>
                  <a:pt x="15218" y="11650"/>
                </a:lnTo>
                <a:lnTo>
                  <a:pt x="15151" y="11414"/>
                </a:lnTo>
                <a:lnTo>
                  <a:pt x="15083" y="11179"/>
                </a:lnTo>
                <a:lnTo>
                  <a:pt x="14982" y="10674"/>
                </a:lnTo>
                <a:lnTo>
                  <a:pt x="14881" y="10169"/>
                </a:lnTo>
                <a:lnTo>
                  <a:pt x="14612" y="8990"/>
                </a:lnTo>
                <a:lnTo>
                  <a:pt x="14477" y="8418"/>
                </a:lnTo>
                <a:lnTo>
                  <a:pt x="14309" y="7845"/>
                </a:lnTo>
                <a:lnTo>
                  <a:pt x="14073" y="7239"/>
                </a:lnTo>
                <a:lnTo>
                  <a:pt x="13838" y="6667"/>
                </a:lnTo>
                <a:lnTo>
                  <a:pt x="13568" y="6095"/>
                </a:lnTo>
                <a:lnTo>
                  <a:pt x="13366" y="5489"/>
                </a:lnTo>
                <a:lnTo>
                  <a:pt x="13164" y="4883"/>
                </a:lnTo>
                <a:lnTo>
                  <a:pt x="13030" y="4243"/>
                </a:lnTo>
                <a:lnTo>
                  <a:pt x="12861" y="3603"/>
                </a:lnTo>
                <a:lnTo>
                  <a:pt x="12693" y="2997"/>
                </a:lnTo>
                <a:lnTo>
                  <a:pt x="12693" y="2930"/>
                </a:lnTo>
                <a:lnTo>
                  <a:pt x="12693" y="2896"/>
                </a:lnTo>
                <a:lnTo>
                  <a:pt x="12659" y="2863"/>
                </a:lnTo>
                <a:lnTo>
                  <a:pt x="12626" y="2829"/>
                </a:lnTo>
                <a:lnTo>
                  <a:pt x="12558" y="2829"/>
                </a:lnTo>
                <a:lnTo>
                  <a:pt x="12525" y="2863"/>
                </a:lnTo>
                <a:lnTo>
                  <a:pt x="12457" y="2896"/>
                </a:lnTo>
                <a:lnTo>
                  <a:pt x="12323" y="2627"/>
                </a:lnTo>
                <a:lnTo>
                  <a:pt x="12154" y="2358"/>
                </a:lnTo>
                <a:lnTo>
                  <a:pt x="11952" y="2122"/>
                </a:lnTo>
                <a:lnTo>
                  <a:pt x="11717" y="1920"/>
                </a:lnTo>
                <a:lnTo>
                  <a:pt x="11447" y="1651"/>
                </a:lnTo>
                <a:lnTo>
                  <a:pt x="11212" y="1415"/>
                </a:lnTo>
                <a:lnTo>
                  <a:pt x="11010" y="1146"/>
                </a:lnTo>
                <a:lnTo>
                  <a:pt x="10909" y="977"/>
                </a:lnTo>
                <a:lnTo>
                  <a:pt x="10841" y="809"/>
                </a:lnTo>
                <a:lnTo>
                  <a:pt x="10841" y="742"/>
                </a:lnTo>
                <a:lnTo>
                  <a:pt x="10808" y="641"/>
                </a:lnTo>
                <a:lnTo>
                  <a:pt x="10707" y="439"/>
                </a:lnTo>
                <a:lnTo>
                  <a:pt x="10639" y="203"/>
                </a:lnTo>
                <a:lnTo>
                  <a:pt x="10606" y="102"/>
                </a:lnTo>
                <a:lnTo>
                  <a:pt x="10538" y="34"/>
                </a:lnTo>
                <a:lnTo>
                  <a:pt x="10505" y="1"/>
                </a:lnTo>
                <a:lnTo>
                  <a:pt x="10471" y="34"/>
                </a:lnTo>
                <a:lnTo>
                  <a:pt x="104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8" name="Google Shape;1558;p10"/>
          <p:cNvGrpSpPr/>
          <p:nvPr/>
        </p:nvGrpSpPr>
        <p:grpSpPr>
          <a:xfrm>
            <a:off x="1390437" y="-6"/>
            <a:ext cx="1603317" cy="405444"/>
            <a:chOff x="448987" y="-6"/>
            <a:chExt cx="1603317" cy="405444"/>
          </a:xfrm>
        </p:grpSpPr>
        <p:sp>
          <p:nvSpPr>
            <p:cNvPr id="1559" name="Google Shape;1559;p10"/>
            <p:cNvSpPr/>
            <p:nvPr/>
          </p:nvSpPr>
          <p:spPr>
            <a:xfrm>
              <a:off x="495861" y="65329"/>
              <a:ext cx="387083" cy="314981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0"/>
            <p:cNvSpPr/>
            <p:nvPr/>
          </p:nvSpPr>
          <p:spPr>
            <a:xfrm>
              <a:off x="448987" y="-6"/>
              <a:ext cx="954944" cy="405444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0"/>
            <p:cNvSpPr/>
            <p:nvPr/>
          </p:nvSpPr>
          <p:spPr>
            <a:xfrm>
              <a:off x="963306" y="-6"/>
              <a:ext cx="395393" cy="271441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0"/>
            <p:cNvSpPr/>
            <p:nvPr/>
          </p:nvSpPr>
          <p:spPr>
            <a:xfrm>
              <a:off x="1661887" y="155793"/>
              <a:ext cx="390417" cy="172568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0"/>
            <p:cNvSpPr/>
            <p:nvPr/>
          </p:nvSpPr>
          <p:spPr>
            <a:xfrm>
              <a:off x="1698759" y="204358"/>
              <a:ext cx="28512" cy="13435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0"/>
            <p:cNvSpPr/>
            <p:nvPr/>
          </p:nvSpPr>
          <p:spPr>
            <a:xfrm>
              <a:off x="1978510" y="202666"/>
              <a:ext cx="15127" cy="77128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0"/>
            <p:cNvSpPr/>
            <p:nvPr/>
          </p:nvSpPr>
          <p:spPr>
            <a:xfrm>
              <a:off x="1956765" y="217744"/>
              <a:ext cx="11743" cy="41948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0"/>
            <p:cNvSpPr/>
            <p:nvPr/>
          </p:nvSpPr>
          <p:spPr>
            <a:xfrm>
              <a:off x="1485985" y="92100"/>
              <a:ext cx="174309" cy="150823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0"/>
            <p:cNvSpPr/>
            <p:nvPr/>
          </p:nvSpPr>
          <p:spPr>
            <a:xfrm>
              <a:off x="1697067" y="227795"/>
              <a:ext cx="28562" cy="15127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8" name="Google Shape;1568;p10"/>
          <p:cNvGrpSpPr/>
          <p:nvPr/>
        </p:nvGrpSpPr>
        <p:grpSpPr>
          <a:xfrm>
            <a:off x="7935832" y="1674515"/>
            <a:ext cx="1207974" cy="1445876"/>
            <a:chOff x="5654182" y="1903115"/>
            <a:chExt cx="1207974" cy="1445876"/>
          </a:xfrm>
        </p:grpSpPr>
        <p:sp>
          <p:nvSpPr>
            <p:cNvPr id="1569" name="Google Shape;1569;p10"/>
            <p:cNvSpPr/>
            <p:nvPr/>
          </p:nvSpPr>
          <p:spPr>
            <a:xfrm>
              <a:off x="6773284" y="2228147"/>
              <a:ext cx="88871" cy="36922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0"/>
            <p:cNvSpPr/>
            <p:nvPr/>
          </p:nvSpPr>
          <p:spPr>
            <a:xfrm>
              <a:off x="6726410" y="2104195"/>
              <a:ext cx="135745" cy="48616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0"/>
            <p:cNvSpPr/>
            <p:nvPr/>
          </p:nvSpPr>
          <p:spPr>
            <a:xfrm>
              <a:off x="6746513" y="2144401"/>
              <a:ext cx="115642" cy="4359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0"/>
            <p:cNvSpPr/>
            <p:nvPr/>
          </p:nvSpPr>
          <p:spPr>
            <a:xfrm>
              <a:off x="6793387" y="2305226"/>
              <a:ext cx="68768" cy="31846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0"/>
            <p:cNvSpPr/>
            <p:nvPr/>
          </p:nvSpPr>
          <p:spPr>
            <a:xfrm>
              <a:off x="6726410" y="2055580"/>
              <a:ext cx="135745" cy="50307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0"/>
            <p:cNvSpPr/>
            <p:nvPr/>
          </p:nvSpPr>
          <p:spPr>
            <a:xfrm>
              <a:off x="6776668" y="2268353"/>
              <a:ext cx="85488" cy="38564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0"/>
            <p:cNvSpPr/>
            <p:nvPr/>
          </p:nvSpPr>
          <p:spPr>
            <a:xfrm>
              <a:off x="5994291" y="2241533"/>
              <a:ext cx="321698" cy="110616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0"/>
            <p:cNvSpPr/>
            <p:nvPr/>
          </p:nvSpPr>
          <p:spPr>
            <a:xfrm>
              <a:off x="6123269" y="2578308"/>
              <a:ext cx="474163" cy="135745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0"/>
            <p:cNvSpPr/>
            <p:nvPr/>
          </p:nvSpPr>
          <p:spPr>
            <a:xfrm>
              <a:off x="5691054" y="2422510"/>
              <a:ext cx="236260" cy="217800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0"/>
            <p:cNvSpPr/>
            <p:nvPr/>
          </p:nvSpPr>
          <p:spPr>
            <a:xfrm>
              <a:off x="6800105" y="2340406"/>
              <a:ext cx="62051" cy="30204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0"/>
            <p:cNvSpPr/>
            <p:nvPr/>
          </p:nvSpPr>
          <p:spPr>
            <a:xfrm>
              <a:off x="5654182" y="1903115"/>
              <a:ext cx="1207974" cy="1445876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0"/>
            <p:cNvSpPr/>
            <p:nvPr/>
          </p:nvSpPr>
          <p:spPr>
            <a:xfrm>
              <a:off x="6823542" y="2472767"/>
              <a:ext cx="38614" cy="16769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0"/>
            <p:cNvSpPr/>
            <p:nvPr/>
          </p:nvSpPr>
          <p:spPr>
            <a:xfrm>
              <a:off x="6810156" y="2378920"/>
              <a:ext cx="51999" cy="28512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0"/>
            <p:cNvSpPr/>
            <p:nvPr/>
          </p:nvSpPr>
          <p:spPr>
            <a:xfrm>
              <a:off x="6842003" y="2509590"/>
              <a:ext cx="20153" cy="16819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3" name="Google Shape;1583;p10"/>
          <p:cNvGrpSpPr/>
          <p:nvPr/>
        </p:nvGrpSpPr>
        <p:grpSpPr>
          <a:xfrm>
            <a:off x="8106707" y="3508074"/>
            <a:ext cx="1037098" cy="1476031"/>
            <a:chOff x="5825057" y="3508074"/>
            <a:chExt cx="1037098" cy="1476031"/>
          </a:xfrm>
        </p:grpSpPr>
        <p:sp>
          <p:nvSpPr>
            <p:cNvPr id="1584" name="Google Shape;1584;p10"/>
            <p:cNvSpPr/>
            <p:nvPr/>
          </p:nvSpPr>
          <p:spPr>
            <a:xfrm>
              <a:off x="5825057" y="3508074"/>
              <a:ext cx="1037098" cy="1476031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0"/>
            <p:cNvSpPr/>
            <p:nvPr/>
          </p:nvSpPr>
          <p:spPr>
            <a:xfrm>
              <a:off x="6848670" y="3911827"/>
              <a:ext cx="13485" cy="28562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0"/>
            <p:cNvSpPr/>
            <p:nvPr/>
          </p:nvSpPr>
          <p:spPr>
            <a:xfrm>
              <a:off x="6845336" y="3940339"/>
              <a:ext cx="16819" cy="50307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7" name="Google Shape;1587;p10"/>
          <p:cNvGrpSpPr/>
          <p:nvPr/>
        </p:nvGrpSpPr>
        <p:grpSpPr>
          <a:xfrm>
            <a:off x="3462913" y="4724358"/>
            <a:ext cx="2218152" cy="422263"/>
            <a:chOff x="2330363" y="4724358"/>
            <a:chExt cx="2218152" cy="422263"/>
          </a:xfrm>
        </p:grpSpPr>
        <p:sp>
          <p:nvSpPr>
            <p:cNvPr id="1588" name="Google Shape;1588;p10"/>
            <p:cNvSpPr/>
            <p:nvPr/>
          </p:nvSpPr>
          <p:spPr>
            <a:xfrm>
              <a:off x="4117941" y="4942157"/>
              <a:ext cx="124002" cy="132411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0"/>
            <p:cNvSpPr/>
            <p:nvPr/>
          </p:nvSpPr>
          <p:spPr>
            <a:xfrm>
              <a:off x="4171533" y="4979029"/>
              <a:ext cx="33538" cy="3523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0"/>
            <p:cNvSpPr/>
            <p:nvPr/>
          </p:nvSpPr>
          <p:spPr>
            <a:xfrm>
              <a:off x="3876655" y="5019235"/>
              <a:ext cx="26870" cy="3523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0"/>
            <p:cNvSpPr/>
            <p:nvPr/>
          </p:nvSpPr>
          <p:spPr>
            <a:xfrm>
              <a:off x="2377237" y="4851694"/>
              <a:ext cx="134103" cy="77128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0"/>
            <p:cNvSpPr/>
            <p:nvPr/>
          </p:nvSpPr>
          <p:spPr>
            <a:xfrm>
              <a:off x="4019068" y="5000824"/>
              <a:ext cx="31896" cy="8409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0"/>
            <p:cNvSpPr/>
            <p:nvPr/>
          </p:nvSpPr>
          <p:spPr>
            <a:xfrm>
              <a:off x="3962093" y="4940515"/>
              <a:ext cx="139129" cy="132362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0"/>
            <p:cNvSpPr/>
            <p:nvPr/>
          </p:nvSpPr>
          <p:spPr>
            <a:xfrm>
              <a:off x="3581827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0"/>
            <p:cNvSpPr/>
            <p:nvPr/>
          </p:nvSpPr>
          <p:spPr>
            <a:xfrm>
              <a:off x="3539929" y="4942157"/>
              <a:ext cx="120668" cy="129077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0"/>
            <p:cNvSpPr/>
            <p:nvPr/>
          </p:nvSpPr>
          <p:spPr>
            <a:xfrm>
              <a:off x="4193327" y="5087904"/>
              <a:ext cx="122310" cy="58717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0"/>
            <p:cNvSpPr/>
            <p:nvPr/>
          </p:nvSpPr>
          <p:spPr>
            <a:xfrm>
              <a:off x="4339075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0"/>
            <p:cNvSpPr/>
            <p:nvPr/>
          </p:nvSpPr>
          <p:spPr>
            <a:xfrm>
              <a:off x="2424160" y="5041030"/>
              <a:ext cx="26870" cy="6718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0"/>
            <p:cNvSpPr/>
            <p:nvPr/>
          </p:nvSpPr>
          <p:spPr>
            <a:xfrm>
              <a:off x="3826397" y="4948875"/>
              <a:ext cx="129077" cy="127386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10"/>
            <p:cNvSpPr/>
            <p:nvPr/>
          </p:nvSpPr>
          <p:spPr>
            <a:xfrm>
              <a:off x="2375595" y="4948875"/>
              <a:ext cx="125694" cy="125694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10"/>
            <p:cNvSpPr/>
            <p:nvPr/>
          </p:nvSpPr>
          <p:spPr>
            <a:xfrm>
              <a:off x="3684034" y="4945541"/>
              <a:ext cx="129028" cy="129028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10"/>
            <p:cNvSpPr/>
            <p:nvPr/>
          </p:nvSpPr>
          <p:spPr>
            <a:xfrm>
              <a:off x="3735934" y="5022569"/>
              <a:ext cx="25179" cy="31896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10"/>
            <p:cNvSpPr/>
            <p:nvPr/>
          </p:nvSpPr>
          <p:spPr>
            <a:xfrm>
              <a:off x="2422469" y="5014210"/>
              <a:ext cx="25179" cy="20153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10"/>
            <p:cNvSpPr/>
            <p:nvPr/>
          </p:nvSpPr>
          <p:spPr>
            <a:xfrm>
              <a:off x="3898450" y="5089596"/>
              <a:ext cx="134053" cy="57025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10"/>
            <p:cNvSpPr/>
            <p:nvPr/>
          </p:nvSpPr>
          <p:spPr>
            <a:xfrm>
              <a:off x="2714012" y="5019235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10"/>
            <p:cNvSpPr/>
            <p:nvPr/>
          </p:nvSpPr>
          <p:spPr>
            <a:xfrm>
              <a:off x="2978686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10"/>
            <p:cNvSpPr/>
            <p:nvPr/>
          </p:nvSpPr>
          <p:spPr>
            <a:xfrm>
              <a:off x="3611981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10"/>
            <p:cNvSpPr/>
            <p:nvPr/>
          </p:nvSpPr>
          <p:spPr>
            <a:xfrm>
              <a:off x="3427670" y="4851694"/>
              <a:ext cx="137437" cy="82154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10"/>
            <p:cNvSpPr/>
            <p:nvPr/>
          </p:nvSpPr>
          <p:spPr>
            <a:xfrm>
              <a:off x="2523034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10"/>
            <p:cNvSpPr/>
            <p:nvPr/>
          </p:nvSpPr>
          <p:spPr>
            <a:xfrm>
              <a:off x="4178250" y="4846668"/>
              <a:ext cx="139079" cy="8718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10"/>
            <p:cNvSpPr/>
            <p:nvPr/>
          </p:nvSpPr>
          <p:spPr>
            <a:xfrm>
              <a:off x="3727574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10"/>
            <p:cNvSpPr/>
            <p:nvPr/>
          </p:nvSpPr>
          <p:spPr>
            <a:xfrm>
              <a:off x="2667089" y="4943849"/>
              <a:ext cx="129028" cy="130720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0"/>
            <p:cNvSpPr/>
            <p:nvPr/>
          </p:nvSpPr>
          <p:spPr>
            <a:xfrm>
              <a:off x="2668781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0"/>
            <p:cNvSpPr/>
            <p:nvPr/>
          </p:nvSpPr>
          <p:spPr>
            <a:xfrm>
              <a:off x="2737449" y="5089596"/>
              <a:ext cx="118976" cy="57025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0"/>
            <p:cNvSpPr/>
            <p:nvPr/>
          </p:nvSpPr>
          <p:spPr>
            <a:xfrm>
              <a:off x="3756037" y="5086262"/>
              <a:ext cx="122360" cy="60359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0"/>
            <p:cNvSpPr/>
            <p:nvPr/>
          </p:nvSpPr>
          <p:spPr>
            <a:xfrm>
              <a:off x="2821195" y="4848360"/>
              <a:ext cx="135795" cy="83796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0"/>
            <p:cNvSpPr/>
            <p:nvPr/>
          </p:nvSpPr>
          <p:spPr>
            <a:xfrm>
              <a:off x="3880039" y="4848360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0"/>
            <p:cNvSpPr/>
            <p:nvPr/>
          </p:nvSpPr>
          <p:spPr>
            <a:xfrm>
              <a:off x="4397692" y="5030979"/>
              <a:ext cx="48616" cy="23487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0"/>
            <p:cNvSpPr/>
            <p:nvPr/>
          </p:nvSpPr>
          <p:spPr>
            <a:xfrm>
              <a:off x="4332357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0"/>
            <p:cNvSpPr/>
            <p:nvPr/>
          </p:nvSpPr>
          <p:spPr>
            <a:xfrm>
              <a:off x="4260304" y="4945541"/>
              <a:ext cx="206106" cy="129028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0"/>
            <p:cNvSpPr/>
            <p:nvPr/>
          </p:nvSpPr>
          <p:spPr>
            <a:xfrm>
              <a:off x="2576625" y="5015902"/>
              <a:ext cx="18461" cy="3523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0"/>
            <p:cNvSpPr/>
            <p:nvPr/>
          </p:nvSpPr>
          <p:spPr>
            <a:xfrm>
              <a:off x="4037479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0"/>
            <p:cNvSpPr/>
            <p:nvPr/>
          </p:nvSpPr>
          <p:spPr>
            <a:xfrm>
              <a:off x="2590011" y="5091288"/>
              <a:ext cx="129077" cy="55333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0"/>
            <p:cNvSpPr/>
            <p:nvPr/>
          </p:nvSpPr>
          <p:spPr>
            <a:xfrm>
              <a:off x="2518008" y="4947183"/>
              <a:ext cx="124002" cy="129077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0"/>
            <p:cNvSpPr/>
            <p:nvPr/>
          </p:nvSpPr>
          <p:spPr>
            <a:xfrm>
              <a:off x="3462851" y="5089596"/>
              <a:ext cx="124052" cy="57025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0"/>
            <p:cNvSpPr/>
            <p:nvPr/>
          </p:nvSpPr>
          <p:spPr>
            <a:xfrm>
              <a:off x="2370569" y="5084570"/>
              <a:ext cx="211132" cy="62051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0"/>
            <p:cNvSpPr/>
            <p:nvPr/>
          </p:nvSpPr>
          <p:spPr>
            <a:xfrm>
              <a:off x="3586853" y="5024261"/>
              <a:ext cx="23487" cy="2687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0"/>
            <p:cNvSpPr/>
            <p:nvPr/>
          </p:nvSpPr>
          <p:spPr>
            <a:xfrm>
              <a:off x="3313770" y="5089596"/>
              <a:ext cx="124002" cy="57025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0"/>
            <p:cNvSpPr/>
            <p:nvPr/>
          </p:nvSpPr>
          <p:spPr>
            <a:xfrm>
              <a:off x="3444439" y="5022569"/>
              <a:ext cx="18461" cy="30204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0"/>
            <p:cNvSpPr/>
            <p:nvPr/>
          </p:nvSpPr>
          <p:spPr>
            <a:xfrm>
              <a:off x="2866477" y="5020927"/>
              <a:ext cx="25179" cy="31846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0"/>
            <p:cNvSpPr/>
            <p:nvPr/>
          </p:nvSpPr>
          <p:spPr>
            <a:xfrm>
              <a:off x="2811144" y="4943849"/>
              <a:ext cx="122360" cy="127386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0"/>
            <p:cNvSpPr/>
            <p:nvPr/>
          </p:nvSpPr>
          <p:spPr>
            <a:xfrm>
              <a:off x="2951915" y="4947183"/>
              <a:ext cx="135745" cy="127386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0"/>
            <p:cNvSpPr/>
            <p:nvPr/>
          </p:nvSpPr>
          <p:spPr>
            <a:xfrm>
              <a:off x="3007198" y="5024261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0"/>
            <p:cNvSpPr/>
            <p:nvPr/>
          </p:nvSpPr>
          <p:spPr>
            <a:xfrm>
              <a:off x="3166331" y="5099648"/>
              <a:ext cx="8409" cy="46973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0"/>
            <p:cNvSpPr/>
            <p:nvPr/>
          </p:nvSpPr>
          <p:spPr>
            <a:xfrm>
              <a:off x="2879863" y="5092930"/>
              <a:ext cx="129028" cy="53691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10"/>
            <p:cNvSpPr/>
            <p:nvPr/>
          </p:nvSpPr>
          <p:spPr>
            <a:xfrm>
              <a:off x="3099304" y="4943849"/>
              <a:ext cx="125694" cy="135745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10"/>
            <p:cNvSpPr/>
            <p:nvPr/>
          </p:nvSpPr>
          <p:spPr>
            <a:xfrm>
              <a:off x="3295359" y="5022569"/>
              <a:ext cx="28512" cy="30204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10"/>
            <p:cNvSpPr/>
            <p:nvPr/>
          </p:nvSpPr>
          <p:spPr>
            <a:xfrm>
              <a:off x="3273564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10"/>
            <p:cNvSpPr/>
            <p:nvPr/>
          </p:nvSpPr>
          <p:spPr>
            <a:xfrm>
              <a:off x="3157971" y="5087904"/>
              <a:ext cx="137437" cy="58717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10"/>
            <p:cNvSpPr/>
            <p:nvPr/>
          </p:nvSpPr>
          <p:spPr>
            <a:xfrm>
              <a:off x="3392490" y="4943849"/>
              <a:ext cx="130720" cy="132411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10"/>
            <p:cNvSpPr/>
            <p:nvPr/>
          </p:nvSpPr>
          <p:spPr>
            <a:xfrm>
              <a:off x="3154587" y="5027595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10"/>
            <p:cNvSpPr/>
            <p:nvPr/>
          </p:nvSpPr>
          <p:spPr>
            <a:xfrm>
              <a:off x="3245051" y="4945541"/>
              <a:ext cx="125744" cy="132362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10"/>
            <p:cNvSpPr/>
            <p:nvPr/>
          </p:nvSpPr>
          <p:spPr>
            <a:xfrm>
              <a:off x="3119407" y="4846668"/>
              <a:ext cx="139129" cy="8718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10"/>
            <p:cNvSpPr/>
            <p:nvPr/>
          </p:nvSpPr>
          <p:spPr>
            <a:xfrm>
              <a:off x="3023918" y="5096314"/>
              <a:ext cx="127386" cy="50307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10"/>
            <p:cNvSpPr/>
            <p:nvPr/>
          </p:nvSpPr>
          <p:spPr>
            <a:xfrm>
              <a:off x="2330363" y="4724358"/>
              <a:ext cx="2218152" cy="422263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10"/>
            <p:cNvSpPr/>
            <p:nvPr/>
          </p:nvSpPr>
          <p:spPr>
            <a:xfrm>
              <a:off x="4044197" y="5086262"/>
              <a:ext cx="127386" cy="60359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7" name="Google Shape;1647;p10"/>
          <p:cNvGrpSpPr/>
          <p:nvPr/>
        </p:nvGrpSpPr>
        <p:grpSpPr>
          <a:xfrm>
            <a:off x="669098" y="3632076"/>
            <a:ext cx="366930" cy="1514545"/>
            <a:chOff x="135698" y="3632076"/>
            <a:chExt cx="366930" cy="1514545"/>
          </a:xfrm>
        </p:grpSpPr>
        <p:sp>
          <p:nvSpPr>
            <p:cNvPr id="1648" name="Google Shape;1648;p10"/>
            <p:cNvSpPr/>
            <p:nvPr/>
          </p:nvSpPr>
          <p:spPr>
            <a:xfrm>
              <a:off x="135698" y="3632076"/>
              <a:ext cx="366930" cy="151454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10"/>
            <p:cNvSpPr/>
            <p:nvPr/>
          </p:nvSpPr>
          <p:spPr>
            <a:xfrm>
              <a:off x="201033" y="4280399"/>
              <a:ext cx="263081" cy="258055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0"/>
            <p:cNvSpPr/>
            <p:nvPr/>
          </p:nvSpPr>
          <p:spPr>
            <a:xfrm>
              <a:off x="397038" y="4345734"/>
              <a:ext cx="30204" cy="20153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0"/>
            <p:cNvSpPr/>
            <p:nvPr/>
          </p:nvSpPr>
          <p:spPr>
            <a:xfrm>
              <a:off x="256316" y="4325631"/>
              <a:ext cx="28512" cy="25179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0"/>
            <p:cNvSpPr/>
            <p:nvPr/>
          </p:nvSpPr>
          <p:spPr>
            <a:xfrm>
              <a:off x="217752" y="4367529"/>
              <a:ext cx="38614" cy="13435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0"/>
            <p:cNvSpPr/>
            <p:nvPr/>
          </p:nvSpPr>
          <p:spPr>
            <a:xfrm>
              <a:off x="159135" y="3657205"/>
              <a:ext cx="145797" cy="152514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0"/>
            <p:cNvSpPr/>
            <p:nvPr/>
          </p:nvSpPr>
          <p:spPr>
            <a:xfrm>
              <a:off x="311600" y="4302194"/>
              <a:ext cx="13435" cy="33538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0"/>
            <p:cNvSpPr/>
            <p:nvPr/>
          </p:nvSpPr>
          <p:spPr>
            <a:xfrm>
              <a:off x="308216" y="4352451"/>
              <a:ext cx="98923" cy="98923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0"/>
            <p:cNvSpPr/>
            <p:nvPr/>
          </p:nvSpPr>
          <p:spPr>
            <a:xfrm>
              <a:off x="385294" y="4484813"/>
              <a:ext cx="18461" cy="13435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0"/>
            <p:cNvSpPr/>
            <p:nvPr/>
          </p:nvSpPr>
          <p:spPr>
            <a:xfrm>
              <a:off x="380268" y="4828257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0"/>
            <p:cNvSpPr/>
            <p:nvPr/>
          </p:nvSpPr>
          <p:spPr>
            <a:xfrm>
              <a:off x="420475" y="5047698"/>
              <a:ext cx="18511" cy="23536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0"/>
            <p:cNvSpPr/>
            <p:nvPr/>
          </p:nvSpPr>
          <p:spPr>
            <a:xfrm>
              <a:off x="400371" y="4942157"/>
              <a:ext cx="21845" cy="25179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0"/>
            <p:cNvSpPr/>
            <p:nvPr/>
          </p:nvSpPr>
          <p:spPr>
            <a:xfrm>
              <a:off x="398680" y="4886874"/>
              <a:ext cx="20203" cy="23536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0"/>
            <p:cNvSpPr/>
            <p:nvPr/>
          </p:nvSpPr>
          <p:spPr>
            <a:xfrm>
              <a:off x="413807" y="5002466"/>
              <a:ext cx="20153" cy="20153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10"/>
            <p:cNvSpPr/>
            <p:nvPr/>
          </p:nvSpPr>
          <p:spPr>
            <a:xfrm>
              <a:off x="432218" y="5108007"/>
              <a:ext cx="18461" cy="28562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737325"/>
            <a:ext cx="68805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427100"/>
            <a:ext cx="6880500" cy="3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✖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374" y="1203598"/>
            <a:ext cx="6309994" cy="244827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4000" dirty="0" err="1" smtClean="0">
                <a:latin typeface="Merriweather" charset="0"/>
              </a:rPr>
              <a:t>Pemasaran</a:t>
            </a:r>
            <a:r>
              <a:rPr lang="en-US" sz="4000" dirty="0" smtClean="0">
                <a:latin typeface="Merriweather" charset="0"/>
              </a:rPr>
              <a:t> </a:t>
            </a:r>
            <a:r>
              <a:rPr lang="en-US" sz="4000" dirty="0" err="1" smtClean="0">
                <a:latin typeface="Merriweather" charset="0"/>
              </a:rPr>
              <a:t>Bisnis</a:t>
            </a:r>
            <a:r>
              <a:rPr lang="en-US" sz="4000" smtClean="0">
                <a:latin typeface="Merriweather" charset="0"/>
              </a:rPr>
              <a:t> </a:t>
            </a:r>
            <a:br>
              <a:rPr lang="en-US" sz="4000" smtClean="0">
                <a:latin typeface="Merriweather" charset="0"/>
              </a:rPr>
            </a:br>
            <a:r>
              <a:rPr lang="en-US" sz="4000" smtClean="0">
                <a:latin typeface="Merriweather" charset="0"/>
              </a:rPr>
              <a:t>di </a:t>
            </a:r>
            <a:r>
              <a:rPr lang="en-US" sz="4000" dirty="0" smtClean="0">
                <a:latin typeface="Merriweather" charset="0"/>
              </a:rPr>
              <a:t>Era Digital</a:t>
            </a:r>
            <a:endParaRPr lang="en-US" sz="4000" dirty="0">
              <a:latin typeface="Merriweather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04" y="-92546"/>
            <a:ext cx="1394862" cy="19744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Merriweather" charset="0"/>
              </a:rPr>
              <a:t>Public Relations</a:t>
            </a:r>
            <a:endParaRPr lang="en-US" b="0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50" y="1305398"/>
            <a:ext cx="6880500" cy="3498600"/>
          </a:xfrm>
        </p:spPr>
        <p:txBody>
          <a:bodyPr/>
          <a:lstStyle/>
          <a:p>
            <a:r>
              <a:rPr lang="en-US" dirty="0" smtClean="0"/>
              <a:t>Press Releases</a:t>
            </a:r>
          </a:p>
          <a:p>
            <a:r>
              <a:rPr lang="en-US" dirty="0" smtClean="0"/>
              <a:t>Event</a:t>
            </a:r>
          </a:p>
          <a:p>
            <a:r>
              <a:rPr lang="en-US" dirty="0" smtClean="0"/>
              <a:t>Sponsorship</a:t>
            </a:r>
          </a:p>
          <a:p>
            <a:r>
              <a:rPr lang="en-US" dirty="0" smtClean="0"/>
              <a:t>Web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0609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Merriweather" charset="0"/>
              </a:rPr>
              <a:t>Direct Marketing</a:t>
            </a:r>
            <a:endParaRPr lang="en-US" b="0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50" y="1305398"/>
            <a:ext cx="6880500" cy="3498600"/>
          </a:xfrm>
        </p:spPr>
        <p:txBody>
          <a:bodyPr/>
          <a:lstStyle/>
          <a:p>
            <a:r>
              <a:rPr lang="en-US" dirty="0" err="1" smtClean="0"/>
              <a:t>Katalog</a:t>
            </a:r>
            <a:endParaRPr lang="en-US" dirty="0" smtClean="0"/>
          </a:p>
          <a:p>
            <a:r>
              <a:rPr lang="en-US" dirty="0" smtClean="0"/>
              <a:t>Direct-response TV</a:t>
            </a:r>
          </a:p>
          <a:p>
            <a:r>
              <a:rPr lang="en-US" dirty="0" err="1" smtClean="0"/>
              <a:t>Kios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Internet</a:t>
            </a:r>
          </a:p>
          <a:p>
            <a:r>
              <a:rPr lang="en-US" dirty="0" smtClean="0"/>
              <a:t>Mobile marketing</a:t>
            </a:r>
          </a:p>
          <a:p>
            <a:r>
              <a:rPr lang="en-US" dirty="0" err="1" smtClean="0"/>
              <a:t>dll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060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" name="Google Shape;1915;p16"/>
          <p:cNvSpPr txBox="1">
            <a:spLocks noGrp="1"/>
          </p:cNvSpPr>
          <p:nvPr>
            <p:ph type="subTitle" idx="1"/>
          </p:nvPr>
        </p:nvSpPr>
        <p:spPr>
          <a:xfrm>
            <a:off x="1619672" y="771550"/>
            <a:ext cx="6048672" cy="2952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A</a:t>
            </a:r>
            <a:r>
              <a:rPr lang="en" sz="2000" b="1" dirty="0" smtClean="0">
                <a:solidFill>
                  <a:schemeClr val="tx1"/>
                </a:solidFill>
              </a:rPr>
              <a:t>kan tetapi, sebenarnya komponen marketing mix lainnya (desain product, price, packaging, toko yang menjualnya) harus juga bisa mengkomunikasikan produk pada konsumen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000" b="1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K</a:t>
            </a:r>
            <a:r>
              <a:rPr lang="en" sz="2000" b="1" dirty="0" smtClean="0">
                <a:solidFill>
                  <a:schemeClr val="tx1"/>
                </a:solidFill>
              </a:rPr>
              <a:t>arenanya semua komponen marketing mix, mulai dari Product, Price, Place, </a:t>
            </a:r>
            <a:r>
              <a:rPr lang="en-US" sz="2000" b="1" dirty="0" smtClean="0">
                <a:solidFill>
                  <a:schemeClr val="tx1"/>
                </a:solidFill>
              </a:rPr>
              <a:t>Promotion</a:t>
            </a:r>
            <a:r>
              <a:rPr lang="en" sz="2000" b="1" dirty="0" smtClean="0">
                <a:solidFill>
                  <a:schemeClr val="tx1"/>
                </a:solidFill>
              </a:rPr>
              <a:t>, harusnya terkoordinasi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1916" name="Google Shape;1916;p1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50" y="411510"/>
            <a:ext cx="6880500" cy="582900"/>
          </a:xfrm>
        </p:spPr>
        <p:txBody>
          <a:bodyPr/>
          <a:lstStyle/>
          <a:p>
            <a:r>
              <a:rPr lang="en-US" dirty="0" smtClean="0">
                <a:latin typeface="Merriweather" charset="0"/>
              </a:rPr>
              <a:t>Marketing Communication</a:t>
            </a:r>
            <a:endParaRPr lang="en-US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059582"/>
            <a:ext cx="7040650" cy="3744416"/>
          </a:xfrm>
        </p:spPr>
        <p:txBody>
          <a:bodyPr/>
          <a:lstStyle/>
          <a:p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puluh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di era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, marketer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mass-marketing</a:t>
            </a:r>
          </a:p>
          <a:p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terstandardisasi</a:t>
            </a:r>
            <a:r>
              <a:rPr lang="en-US" sz="2000" dirty="0" smtClean="0"/>
              <a:t>, </a:t>
            </a:r>
            <a:r>
              <a:rPr lang="en-US" sz="2000" dirty="0" err="1" smtClean="0"/>
              <a:t>nyaris</a:t>
            </a:r>
            <a:r>
              <a:rPr lang="en-US" sz="2000" dirty="0" smtClean="0"/>
              <a:t> </a:t>
            </a:r>
            <a:r>
              <a:rPr lang="en-US" sz="2000" dirty="0" err="1" smtClean="0"/>
              <a:t>seragam</a:t>
            </a:r>
            <a:r>
              <a:rPr lang="en-US" sz="2000" dirty="0" smtClean="0"/>
              <a:t>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massal</a:t>
            </a:r>
            <a:r>
              <a:rPr lang="en-US" sz="2000" dirty="0" smtClean="0"/>
              <a:t>.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pasang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me-reach </a:t>
            </a:r>
            <a:r>
              <a:rPr lang="en-US" sz="2000" dirty="0" err="1" smtClean="0"/>
              <a:t>jutaan</a:t>
            </a:r>
            <a:r>
              <a:rPr lang="en-US" sz="2000" dirty="0" smtClean="0"/>
              <a:t> orang</a:t>
            </a:r>
          </a:p>
          <a:p>
            <a:r>
              <a:rPr lang="en-US" sz="2000" dirty="0" err="1" smtClean="0"/>
              <a:t>Sekarang</a:t>
            </a:r>
            <a:r>
              <a:rPr lang="en-US" sz="2000" dirty="0" smtClean="0"/>
              <a:t> di era digital,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,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327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50" y="51470"/>
            <a:ext cx="6880500" cy="582900"/>
          </a:xfrm>
        </p:spPr>
        <p:txBody>
          <a:bodyPr/>
          <a:lstStyle/>
          <a:p>
            <a:r>
              <a:rPr lang="en-US" dirty="0" err="1" smtClean="0">
                <a:latin typeface="Merriweather" charset="0"/>
              </a:rPr>
              <a:t>Karakteristik</a:t>
            </a:r>
            <a:r>
              <a:rPr lang="en-US" dirty="0" smtClean="0">
                <a:latin typeface="Merriweather" charset="0"/>
              </a:rPr>
              <a:t> Digital Marketing </a:t>
            </a:r>
            <a:endParaRPr lang="en-US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9" y="674426"/>
            <a:ext cx="5155909" cy="3481500"/>
          </a:xfrm>
        </p:spPr>
        <p:txBody>
          <a:bodyPr/>
          <a:lstStyle/>
          <a:p>
            <a:pPr marL="76200" indent="0">
              <a:buNone/>
            </a:pPr>
            <a:r>
              <a:rPr lang="en-US" sz="1800" dirty="0" err="1" smtClean="0"/>
              <a:t>Apa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membedakan</a:t>
            </a:r>
            <a:r>
              <a:rPr lang="en-US" sz="1800" dirty="0" smtClean="0"/>
              <a:t> era digital marketing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pemasaran</a:t>
            </a:r>
            <a:r>
              <a:rPr lang="en-US" sz="1800" dirty="0" smtClean="0"/>
              <a:t> </a:t>
            </a:r>
            <a:r>
              <a:rPr lang="en-US" sz="1800" dirty="0" err="1" smtClean="0"/>
              <a:t>tradisional</a:t>
            </a:r>
            <a:r>
              <a:rPr lang="en-US" sz="1800" dirty="0" smtClean="0"/>
              <a:t>?</a:t>
            </a:r>
          </a:p>
          <a:p>
            <a:pPr marL="533400" indent="-457200">
              <a:buAutoNum type="arabicPeriod"/>
            </a:pPr>
            <a:r>
              <a:rPr lang="en-US" sz="1800" b="1" dirty="0" err="1" smtClean="0"/>
              <a:t>Konsumen</a:t>
            </a:r>
            <a:endParaRPr lang="en-US" sz="1800" b="1" dirty="0" smtClean="0"/>
          </a:p>
          <a:p>
            <a:pPr marL="76200" indent="0">
              <a:buNone/>
            </a:pPr>
            <a:r>
              <a:rPr lang="en-US" sz="1800" dirty="0" err="1" smtClean="0"/>
              <a:t>Konsumen</a:t>
            </a:r>
            <a:r>
              <a:rPr lang="en-US" sz="1800" dirty="0" smtClean="0"/>
              <a:t> </a:t>
            </a:r>
            <a:r>
              <a:rPr lang="en-US" sz="1800" dirty="0" err="1" smtClean="0"/>
              <a:t>skrg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terinformasi</a:t>
            </a:r>
            <a:r>
              <a:rPr lang="en-US" sz="1800" dirty="0" smtClean="0"/>
              <a:t>,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berdaya</a:t>
            </a:r>
            <a:endParaRPr lang="en-US" sz="1800" dirty="0" smtClean="0"/>
          </a:p>
          <a:p>
            <a:pPr marL="76200" indent="0">
              <a:buNone/>
            </a:pPr>
            <a:r>
              <a:rPr lang="en-US" sz="1800" dirty="0" err="1"/>
              <a:t>S</a:t>
            </a:r>
            <a:r>
              <a:rPr lang="en-US" sz="1800" dirty="0" err="1" smtClean="0"/>
              <a:t>ebelum</a:t>
            </a:r>
            <a:r>
              <a:rPr lang="en-US" sz="1800" dirty="0" smtClean="0"/>
              <a:t> </a:t>
            </a:r>
            <a:r>
              <a:rPr lang="en-US" sz="1800" dirty="0" err="1" smtClean="0"/>
              <a:t>beli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, </a:t>
            </a:r>
            <a:r>
              <a:rPr lang="en-US" sz="1800" dirty="0" err="1" smtClean="0"/>
              <a:t>konsumen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dulu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browsing, </a:t>
            </a:r>
            <a:r>
              <a:rPr lang="en-US" sz="1800" dirty="0" err="1" smtClean="0"/>
              <a:t>membandingkan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di e-commerce, </a:t>
            </a:r>
            <a:r>
              <a:rPr lang="en-US" sz="1800" dirty="0" err="1" smtClean="0"/>
              <a:t>dll</a:t>
            </a:r>
            <a:endParaRPr lang="en-US" sz="1800" dirty="0" smtClean="0"/>
          </a:p>
          <a:p>
            <a:pPr marL="76200" indent="0">
              <a:buNone/>
            </a:pPr>
            <a:r>
              <a:rPr lang="en-US" sz="1800" dirty="0" smtClean="0"/>
              <a:t>Konsumen2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terhubung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sharing info </a:t>
            </a:r>
            <a:r>
              <a:rPr lang="en-US" sz="1800" dirty="0" err="1" smtClean="0"/>
              <a:t>terkait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, </a:t>
            </a:r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menciptakan</a:t>
            </a:r>
            <a:r>
              <a:rPr lang="en-US" sz="1800" dirty="0" smtClean="0"/>
              <a:t> marketing message </a:t>
            </a:r>
            <a:r>
              <a:rPr lang="en-US" sz="1800" dirty="0" err="1" smtClean="0"/>
              <a:t>sendiri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3074" name="Picture 2" descr="D:\[KELAS]\2020\Pengantar Pemasaran\bows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67" y="28768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[KELAS]\2020\Pengantar Pemasaran\t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080" y="7715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687079" y="2283718"/>
            <a:ext cx="2857501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sz="2000" dirty="0" smtClean="0">
                <a:latin typeface="Merriweather" charset="0"/>
              </a:rPr>
              <a:t>VS</a:t>
            </a:r>
            <a:endParaRPr lang="en-US" sz="2000" dirty="0">
              <a:latin typeface="Merriweath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3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Merriweather" charset="0"/>
              </a:rPr>
              <a:t>Karakteristik</a:t>
            </a:r>
            <a:r>
              <a:rPr lang="en-US" dirty="0">
                <a:latin typeface="Merriweather" charset="0"/>
              </a:rPr>
              <a:t> Digital Marketing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329863"/>
            <a:ext cx="8208912" cy="3481500"/>
          </a:xfrm>
        </p:spPr>
        <p:txBody>
          <a:bodyPr/>
          <a:lstStyle/>
          <a:p>
            <a:pPr marL="762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Strategi</a:t>
            </a:r>
            <a:r>
              <a:rPr lang="en-US" b="1" dirty="0" smtClean="0">
                <a:solidFill>
                  <a:srgbClr val="FF0000"/>
                </a:solidFill>
              </a:rPr>
              <a:t> Marketing</a:t>
            </a:r>
          </a:p>
          <a:p>
            <a:pPr marL="419100" indent="-342900"/>
            <a:r>
              <a:rPr lang="en-US" dirty="0" err="1" smtClean="0"/>
              <a:t>Marketnya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terkotak-kotak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endParaRPr lang="en-US" dirty="0" smtClean="0"/>
          </a:p>
          <a:p>
            <a:pPr marL="419100" indent="-342900"/>
            <a:r>
              <a:rPr lang="en-US" dirty="0" err="1" smtClean="0"/>
              <a:t>Jadi</a:t>
            </a:r>
            <a:r>
              <a:rPr lang="en-US" dirty="0" smtClean="0"/>
              <a:t> marketer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/program yang paling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masing2 </a:t>
            </a:r>
            <a:r>
              <a:rPr lang="en-US" dirty="0" err="1" smtClean="0"/>
              <a:t>segmen</a:t>
            </a:r>
            <a:endParaRPr lang="en-US" dirty="0" smtClean="0"/>
          </a:p>
          <a:p>
            <a:pPr marL="419100" indent="-342900"/>
            <a:r>
              <a:rPr lang="en-US" dirty="0" err="1" smtClean="0"/>
              <a:t>Tiap</a:t>
            </a:r>
            <a:r>
              <a:rPr lang="en-US" dirty="0" smtClean="0"/>
              <a:t> platform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(ex: </a:t>
            </a:r>
            <a:r>
              <a:rPr lang="en-US" dirty="0" err="1" smtClean="0"/>
              <a:t>pengguna</a:t>
            </a:r>
            <a:r>
              <a:rPr lang="en-US" dirty="0" smtClean="0"/>
              <a:t> IG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karakternya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FB)</a:t>
            </a:r>
          </a:p>
          <a:p>
            <a:pPr marL="419100" indent="-342900"/>
            <a:r>
              <a:rPr lang="en-US" dirty="0" smtClean="0"/>
              <a:t>Program </a:t>
            </a:r>
            <a:r>
              <a:rPr lang="en-US" dirty="0" err="1" smtClean="0"/>
              <a:t>didesain</a:t>
            </a:r>
            <a:r>
              <a:rPr lang="en-US" dirty="0" smtClean="0"/>
              <a:t>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92525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1750" y="339502"/>
            <a:ext cx="6880500" cy="582900"/>
          </a:xfrm>
        </p:spPr>
        <p:txBody>
          <a:bodyPr/>
          <a:lstStyle/>
          <a:p>
            <a:r>
              <a:rPr lang="en-US" dirty="0" err="1">
                <a:latin typeface="Merriweather" charset="0"/>
              </a:rPr>
              <a:t>Karakteristik</a:t>
            </a:r>
            <a:r>
              <a:rPr lang="en-US" dirty="0">
                <a:latin typeface="Merriweather" charset="0"/>
              </a:rPr>
              <a:t> Digital Marketing 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>
          <a:xfrm>
            <a:off x="179512" y="987574"/>
            <a:ext cx="8856984" cy="4155926"/>
          </a:xfrm>
        </p:spPr>
        <p:txBody>
          <a:bodyPr/>
          <a:lstStyle/>
          <a:p>
            <a:pPr marL="10160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3. </a:t>
            </a:r>
            <a:r>
              <a:rPr lang="en-US" sz="2000" b="1" dirty="0" err="1" smtClean="0">
                <a:solidFill>
                  <a:srgbClr val="FF0000"/>
                </a:solidFill>
              </a:rPr>
              <a:t>Teknologi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Komunikasi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Digitalisasi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membuat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memikirkan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cara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baru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utk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berkomunikasi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dgn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konsumen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menggunakan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perangkat2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teknologi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Media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tradisional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koran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TV,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majalah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dll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)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masih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penting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tapi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dominasinya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menurun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relevannnya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mass marketing, advertiser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memilih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utk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memakai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media2 yang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variatif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specialized,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highly-targeted;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menampilkan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pesan2 yang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personalized &amp;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interaktif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1600" indent="0">
              <a:buNone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16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" name="Google Shape;1915;p16"/>
          <p:cNvSpPr txBox="1">
            <a:spLocks noGrp="1"/>
          </p:cNvSpPr>
          <p:nvPr>
            <p:ph type="subTitle" idx="1"/>
          </p:nvPr>
        </p:nvSpPr>
        <p:spPr>
          <a:xfrm>
            <a:off x="1403648" y="339502"/>
            <a:ext cx="6408712" cy="44644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perubahan2 </a:t>
            </a:r>
            <a:r>
              <a:rPr lang="en-US" sz="2000" b="1" dirty="0" err="1" smtClean="0">
                <a:solidFill>
                  <a:schemeClr val="tx1"/>
                </a:solidFill>
              </a:rPr>
              <a:t>tsb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kini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konsumen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dibombardir</a:t>
            </a:r>
            <a:r>
              <a:rPr lang="en-US" sz="2000" b="1" dirty="0" smtClean="0">
                <a:solidFill>
                  <a:schemeClr val="tx1"/>
                </a:solidFill>
              </a:rPr>
              <a:t> pesan2 marketing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iklan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sumber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media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Masalahnya</a:t>
            </a:r>
            <a:r>
              <a:rPr lang="en" sz="2000" b="1" dirty="0" smtClean="0">
                <a:solidFill>
                  <a:schemeClr val="tx1"/>
                </a:solidFill>
              </a:rPr>
              <a:t>, cara pandang marketer dan konsumen beda. </a:t>
            </a:r>
            <a:r>
              <a:rPr lang="en-US" sz="2000" b="1" dirty="0" smtClean="0">
                <a:solidFill>
                  <a:schemeClr val="tx1"/>
                </a:solidFill>
              </a:rPr>
              <a:t>K</a:t>
            </a:r>
            <a:r>
              <a:rPr lang="en" sz="2000" b="1" dirty="0" smtClean="0">
                <a:solidFill>
                  <a:schemeClr val="tx1"/>
                </a:solidFill>
              </a:rPr>
              <a:t>onsumen tidak membeda2kan sumber/media, hanya berpikir “Oh ini promo dari perusahaan XYZ”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000" b="1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Kalau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pesan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ditampilkan</a:t>
            </a:r>
            <a:r>
              <a:rPr lang="en-US" sz="2000" b="1" dirty="0" smtClean="0">
                <a:solidFill>
                  <a:schemeClr val="tx1"/>
                </a:solidFill>
              </a:rPr>
              <a:t> di masing2 media </a:t>
            </a:r>
            <a:r>
              <a:rPr lang="en-US" sz="2000" b="1" dirty="0" err="1" smtClean="0">
                <a:solidFill>
                  <a:schemeClr val="tx1"/>
                </a:solidFill>
              </a:rPr>
              <a:t>beda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saling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bertentangan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menimbulkan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ketidakjelasan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imej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perusahaan</a:t>
            </a:r>
            <a:r>
              <a:rPr lang="en-US" sz="2000" b="1" dirty="0" smtClean="0">
                <a:solidFill>
                  <a:schemeClr val="tx1"/>
                </a:solidFill>
              </a:rPr>
              <a:t>, brand position,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customer relationship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1916" name="Google Shape;1916;p1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4980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1750" y="339502"/>
            <a:ext cx="6880500" cy="582900"/>
          </a:xfrm>
        </p:spPr>
        <p:txBody>
          <a:bodyPr/>
          <a:lstStyle/>
          <a:p>
            <a:r>
              <a:rPr lang="en-US" dirty="0" smtClean="0">
                <a:latin typeface="Merriweather" charset="0"/>
              </a:rPr>
              <a:t>Integrated Marketing Communication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>
          <a:xfrm>
            <a:off x="179512" y="987574"/>
            <a:ext cx="8856984" cy="4155926"/>
          </a:xfrm>
        </p:spPr>
        <p:txBody>
          <a:bodyPr/>
          <a:lstStyle/>
          <a:p>
            <a:pPr marL="101600" indent="0" algn="ctr"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1600" indent="0" algn="ctr">
              <a:buNone/>
            </a:pP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Karena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konsumen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membeda-bedakan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sumber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/media promotion,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hanya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memandang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itu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sebagai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pesan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maka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harus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bisa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menampilkan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pesan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membingungkan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bagi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konsumen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1600" indent="0" algn="ctr"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101600" indent="0" algn="ctr">
              <a:buNone/>
            </a:pPr>
            <a:r>
              <a:rPr lang="en-US" sz="2000" i="1" dirty="0">
                <a:solidFill>
                  <a:schemeClr val="tx1">
                    <a:lumMod val="50000"/>
                  </a:schemeClr>
                </a:solidFill>
              </a:rPr>
              <a:t>“The biggest issue is complexity </a:t>
            </a:r>
            <a:r>
              <a:rPr lang="en-US" sz="2000" i="1" dirty="0" err="1">
                <a:solidFill>
                  <a:schemeClr val="tx1">
                    <a:lumMod val="50000"/>
                  </a:schemeClr>
                </a:solidFill>
              </a:rPr>
              <a:t>dan</a:t>
            </a:r>
            <a:r>
              <a:rPr lang="en-US" sz="2000" i="1" dirty="0">
                <a:solidFill>
                  <a:schemeClr val="tx1">
                    <a:lumMod val="50000"/>
                  </a:schemeClr>
                </a:solidFill>
              </a:rPr>
              <a:t> fragmentation”</a:t>
            </a:r>
          </a:p>
          <a:p>
            <a:pPr marL="101600" indent="0" algn="ctr">
              <a:buNone/>
            </a:pPr>
            <a:endParaRPr lang="en-US" sz="2000" i="1" dirty="0">
              <a:solidFill>
                <a:schemeClr val="tx1">
                  <a:lumMod val="50000"/>
                </a:schemeClr>
              </a:solidFill>
            </a:endParaRPr>
          </a:p>
          <a:p>
            <a:pPr marL="101600" indent="0" algn="ctr">
              <a:buNone/>
            </a:pPr>
            <a:r>
              <a:rPr lang="en-US" sz="2000" i="1" dirty="0">
                <a:solidFill>
                  <a:schemeClr val="tx1">
                    <a:lumMod val="50000"/>
                  </a:schemeClr>
                </a:solidFill>
              </a:rPr>
              <a:t>“The challenge is to make it come together in an organized way”</a:t>
            </a:r>
          </a:p>
          <a:p>
            <a:pPr marL="101600" indent="0" algn="ctr"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38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1750" y="339502"/>
            <a:ext cx="6880500" cy="582900"/>
          </a:xfrm>
        </p:spPr>
        <p:txBody>
          <a:bodyPr/>
          <a:lstStyle/>
          <a:p>
            <a:r>
              <a:rPr lang="en-US" dirty="0" smtClean="0">
                <a:latin typeface="Merriweather" charset="0"/>
              </a:rPr>
              <a:t>Integrated Marketing Communication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>
          <a:xfrm>
            <a:off x="179512" y="987574"/>
            <a:ext cx="8856984" cy="4155926"/>
          </a:xfrm>
        </p:spPr>
        <p:txBody>
          <a:bodyPr/>
          <a:lstStyle/>
          <a:p>
            <a:pPr marL="444500" indent="-342900"/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44500" indent="-342900"/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Lalu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bagaimana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agar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hal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demikian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terjadi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? </a:t>
            </a:r>
          </a:p>
          <a:p>
            <a:pPr marL="444500" indent="-342900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Ada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konsep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dinamakan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Integrated Marketing Communication (IMC)</a:t>
            </a:r>
          </a:p>
          <a:p>
            <a:pPr marL="444500" indent="-342900"/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Yaitu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seksama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melakukan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integrasi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koordinasi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berbagai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channel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komunikasi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menyampaikan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pesan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jelas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konsisten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memaksa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/compelling,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mengenai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produknya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 marL="444500" indent="-342900"/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3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 idx="4294967295"/>
          </p:nvPr>
        </p:nvSpPr>
        <p:spPr>
          <a:xfrm>
            <a:off x="1619672" y="1707654"/>
            <a:ext cx="5616624" cy="11598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“Marketing is </a:t>
            </a:r>
            <a:r>
              <a:rPr lang="en" sz="4000" dirty="0" smtClean="0"/>
              <a:t>managing </a:t>
            </a:r>
            <a:r>
              <a:rPr lang="en" sz="4000" dirty="0" smtClean="0"/>
              <a:t>profitable customer relationship”</a:t>
            </a:r>
            <a:endParaRPr sz="4000"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03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059582"/>
            <a:ext cx="8064896" cy="3888432"/>
          </a:xfrm>
        </p:spPr>
        <p:txBody>
          <a:bodyPr/>
          <a:lstStyle/>
          <a:p>
            <a:r>
              <a:rPr lang="en-US" sz="2000" dirty="0" smtClean="0"/>
              <a:t>IMC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imej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, look, </a:t>
            </a:r>
            <a:r>
              <a:rPr lang="en-US" sz="2000" dirty="0" err="1" smtClean="0"/>
              <a:t>dan</a:t>
            </a:r>
            <a:r>
              <a:rPr lang="en-US" sz="2000" dirty="0" smtClean="0"/>
              <a:t> feels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apapun</a:t>
            </a:r>
            <a:r>
              <a:rPr lang="en-US" sz="2000" dirty="0" smtClean="0"/>
              <a:t> </a:t>
            </a:r>
            <a:r>
              <a:rPr lang="en-US" sz="2000" dirty="0" err="1" smtClean="0"/>
              <a:t>medianya</a:t>
            </a:r>
            <a:endParaRPr lang="en-US" sz="2000" dirty="0" smtClean="0"/>
          </a:p>
          <a:p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buka</a:t>
            </a:r>
            <a:r>
              <a:rPr lang="en-US" sz="2000" dirty="0" smtClean="0"/>
              <a:t> web </a:t>
            </a:r>
            <a:r>
              <a:rPr lang="en-US" sz="2000" dirty="0" err="1" smtClean="0"/>
              <a:t>Traveloka</a:t>
            </a:r>
            <a:r>
              <a:rPr lang="en-US" sz="2000" dirty="0"/>
              <a:t>/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email promo/ </a:t>
            </a:r>
            <a:r>
              <a:rPr lang="en-US" sz="2000" dirty="0" err="1" smtClean="0"/>
              <a:t>nonton</a:t>
            </a:r>
            <a:r>
              <a:rPr lang="en-US" sz="2000" dirty="0" smtClean="0"/>
              <a:t> video ads </a:t>
            </a:r>
            <a:r>
              <a:rPr lang="en-US" sz="2000" dirty="0" err="1" smtClean="0"/>
              <a:t>nya</a:t>
            </a:r>
            <a:r>
              <a:rPr lang="en-US" sz="2000" dirty="0" smtClean="0"/>
              <a:t> di </a:t>
            </a:r>
            <a:r>
              <a:rPr lang="en-US" sz="2000" dirty="0" err="1" smtClean="0"/>
              <a:t>Youtube</a:t>
            </a:r>
            <a:r>
              <a:rPr lang="en-US" sz="2000" dirty="0" smtClean="0"/>
              <a:t>,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ngeh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traveloka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biru</a:t>
            </a:r>
            <a:r>
              <a:rPr lang="en-US" sz="2000" dirty="0" smtClean="0"/>
              <a:t> </a:t>
            </a:r>
            <a:r>
              <a:rPr lang="en-US" sz="2000" dirty="0" err="1" smtClean="0"/>
              <a:t>cerahnya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logo </a:t>
            </a:r>
            <a:r>
              <a:rPr lang="en-US" sz="2000" dirty="0" err="1" smtClean="0"/>
              <a:t>burung</a:t>
            </a:r>
            <a:r>
              <a:rPr lang="en-US" sz="2000" dirty="0" smtClean="0"/>
              <a:t> </a:t>
            </a:r>
            <a:r>
              <a:rPr lang="en-US" sz="2000" dirty="0" err="1" smtClean="0"/>
              <a:t>terbangnya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Pesan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pun </a:t>
            </a:r>
            <a:r>
              <a:rPr lang="en-US" sz="2000" dirty="0" err="1" smtClean="0"/>
              <a:t>harus</a:t>
            </a:r>
            <a:r>
              <a:rPr lang="en-US" sz="2000" dirty="0" smtClean="0"/>
              <a:t> feels-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  <a:r>
              <a:rPr lang="en-US" sz="2000" dirty="0" err="1" smtClean="0"/>
              <a:t>Konsisten</a:t>
            </a:r>
            <a:r>
              <a:rPr lang="en-US" sz="2000" dirty="0" smtClean="0"/>
              <a:t>. </a:t>
            </a:r>
            <a:r>
              <a:rPr lang="en-US" sz="2000" dirty="0" err="1" smtClean="0"/>
              <a:t>Setipe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kata </a:t>
            </a:r>
            <a:r>
              <a:rPr lang="en-US" sz="2000" dirty="0" err="1" smtClean="0"/>
              <a:t>atau</a:t>
            </a:r>
            <a:r>
              <a:rPr lang="en-US" sz="2000" dirty="0" smtClean="0"/>
              <a:t> copywriting-</a:t>
            </a:r>
            <a:r>
              <a:rPr lang="en-US" sz="2000" dirty="0" err="1" smtClean="0"/>
              <a:t>nya</a:t>
            </a:r>
            <a:r>
              <a:rPr lang="en-US" sz="2000" dirty="0" smtClean="0"/>
              <a:t>/ </a:t>
            </a:r>
            <a:r>
              <a:rPr lang="en-US" sz="2000" dirty="0" err="1" smtClean="0"/>
              <a:t>desain-nya</a:t>
            </a:r>
            <a:r>
              <a:rPr lang="en-US" sz="2000" dirty="0" smtClean="0"/>
              <a:t> (tone </a:t>
            </a:r>
            <a:r>
              <a:rPr lang="en-US" sz="2000" dirty="0" err="1" smtClean="0"/>
              <a:t>warnanya</a:t>
            </a:r>
            <a:r>
              <a:rPr lang="en-US" sz="2000" dirty="0" smtClean="0"/>
              <a:t>, font yang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).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bertentangan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di media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1131750" y="476682"/>
            <a:ext cx="6880500" cy="582900"/>
          </a:xfrm>
        </p:spPr>
        <p:txBody>
          <a:bodyPr/>
          <a:lstStyle/>
          <a:p>
            <a:r>
              <a:rPr lang="en-US" dirty="0" smtClean="0">
                <a:latin typeface="Merriweather" charset="0"/>
              </a:rPr>
              <a:t>Integrated Marketing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20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87574"/>
            <a:ext cx="8784976" cy="3823826"/>
          </a:xfrm>
        </p:spPr>
        <p:txBody>
          <a:bodyPr/>
          <a:lstStyle/>
          <a:p>
            <a:r>
              <a:rPr lang="en-US" sz="2200" dirty="0" err="1" smtClean="0"/>
              <a:t>Dalam</a:t>
            </a:r>
            <a:r>
              <a:rPr lang="en-US" sz="2200" dirty="0" smtClean="0"/>
              <a:t> IMC, </a:t>
            </a:r>
            <a:r>
              <a:rPr lang="en-US" sz="2200" dirty="0" err="1" smtClean="0"/>
              <a:t>pendekatan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marketer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jangka</a:t>
            </a:r>
            <a:r>
              <a:rPr lang="en-US" sz="2200" dirty="0" smtClean="0"/>
              <a:t> </a:t>
            </a:r>
            <a:r>
              <a:rPr lang="en-US" sz="2200" dirty="0" err="1" smtClean="0"/>
              <a:t>pendek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immediate awareness, </a:t>
            </a:r>
            <a:r>
              <a:rPr lang="en-US" sz="2200" dirty="0" err="1" smtClean="0"/>
              <a:t>imej</a:t>
            </a:r>
            <a:r>
              <a:rPr lang="en-US" sz="2200" dirty="0"/>
              <a:t> </a:t>
            </a:r>
            <a:r>
              <a:rPr lang="en-US" sz="2200" dirty="0" smtClean="0"/>
              <a:t>brand;</a:t>
            </a:r>
          </a:p>
          <a:p>
            <a:r>
              <a:rPr lang="en-US" sz="2200" dirty="0" err="1" smtClean="0"/>
              <a:t>Tapi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memandang</a:t>
            </a:r>
            <a:r>
              <a:rPr lang="en-US" sz="2200" dirty="0" smtClean="0"/>
              <a:t>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upaya</a:t>
            </a:r>
            <a:r>
              <a:rPr lang="en-US" sz="2200" dirty="0" smtClean="0"/>
              <a:t> </a:t>
            </a:r>
            <a:r>
              <a:rPr lang="en-US" sz="2200" dirty="0" err="1" smtClean="0"/>
              <a:t>mengelola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konsumen</a:t>
            </a:r>
            <a:r>
              <a:rPr lang="en-US" sz="2200" dirty="0" smtClean="0"/>
              <a:t> </a:t>
            </a:r>
            <a:r>
              <a:rPr lang="en-US" sz="2200" dirty="0" err="1" smtClean="0"/>
              <a:t>sepanjang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endParaRPr lang="en-US" sz="2200" dirty="0" smtClean="0"/>
          </a:p>
          <a:p>
            <a:r>
              <a:rPr lang="en-US" sz="2200" dirty="0" smtClean="0"/>
              <a:t>Dan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beragamnya</a:t>
            </a:r>
            <a:r>
              <a:rPr lang="en-US" sz="2200" dirty="0" smtClean="0"/>
              <a:t> </a:t>
            </a:r>
            <a:r>
              <a:rPr lang="en-US" sz="2200" dirty="0" err="1" smtClean="0"/>
              <a:t>pilihan</a:t>
            </a:r>
            <a:r>
              <a:rPr lang="en-US" sz="2200" dirty="0" smtClean="0"/>
              <a:t> media </a:t>
            </a:r>
            <a:r>
              <a:rPr lang="en-US" sz="2200" dirty="0" err="1" smtClean="0"/>
              <a:t>serta</a:t>
            </a:r>
            <a:r>
              <a:rPr lang="en-US" sz="2200" dirty="0" smtClean="0"/>
              <a:t> interactivity, marketer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cuma</a:t>
            </a:r>
            <a:r>
              <a:rPr lang="en-US" sz="2200" dirty="0" smtClean="0"/>
              <a:t> </a:t>
            </a:r>
            <a:r>
              <a:rPr lang="en-US" sz="2200" dirty="0" err="1" smtClean="0"/>
              <a:t>memikirkan</a:t>
            </a:r>
            <a:r>
              <a:rPr lang="en-US" sz="2200" dirty="0" smtClean="0"/>
              <a:t> “</a:t>
            </a:r>
            <a:r>
              <a:rPr lang="en-US" sz="2200" dirty="0" err="1" smtClean="0"/>
              <a:t>gimana</a:t>
            </a:r>
            <a:r>
              <a:rPr lang="en-US" sz="2200" dirty="0" smtClean="0"/>
              <a:t> </a:t>
            </a:r>
            <a:r>
              <a:rPr lang="en-US" sz="2200" dirty="0" err="1" smtClean="0"/>
              <a:t>caranya</a:t>
            </a:r>
            <a:r>
              <a:rPr lang="en-US" sz="2200" dirty="0" smtClean="0"/>
              <a:t> me-reach </a:t>
            </a:r>
            <a:r>
              <a:rPr lang="en-US" sz="2200" dirty="0" err="1" smtClean="0"/>
              <a:t>konsumen</a:t>
            </a:r>
            <a:r>
              <a:rPr lang="en-US" sz="2200" dirty="0" smtClean="0"/>
              <a:t>?” </a:t>
            </a:r>
            <a:r>
              <a:rPr lang="en-US" sz="2200" dirty="0" err="1" smtClean="0"/>
              <a:t>tapi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“ </a:t>
            </a:r>
            <a:r>
              <a:rPr lang="en-US" sz="2200" dirty="0" err="1" smtClean="0"/>
              <a:t>gimana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konsumen</a:t>
            </a:r>
            <a:r>
              <a:rPr lang="en-US" sz="2200" dirty="0" smtClean="0"/>
              <a:t> me-reach </a:t>
            </a:r>
            <a:r>
              <a:rPr lang="en-US" sz="2200" dirty="0" err="1" smtClean="0"/>
              <a:t>kita</a:t>
            </a:r>
            <a:r>
              <a:rPr lang="en-US" sz="22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1131750" y="267494"/>
            <a:ext cx="6880500" cy="582900"/>
          </a:xfrm>
        </p:spPr>
        <p:txBody>
          <a:bodyPr/>
          <a:lstStyle/>
          <a:p>
            <a:r>
              <a:rPr lang="en-US" dirty="0" smtClean="0">
                <a:latin typeface="Merriweather" charset="0"/>
              </a:rPr>
              <a:t>Integrated Marketing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6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15566"/>
            <a:ext cx="8784976" cy="3895834"/>
          </a:xfrm>
        </p:spPr>
        <p:txBody>
          <a:bodyPr/>
          <a:lstStyle/>
          <a:p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IMC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krusial</a:t>
            </a:r>
            <a:r>
              <a:rPr lang="en-US" sz="2200" dirty="0" smtClean="0"/>
              <a:t>: </a:t>
            </a:r>
            <a:r>
              <a:rPr lang="en-US" sz="2200" dirty="0" err="1" smtClean="0"/>
              <a:t>cek</a:t>
            </a:r>
            <a:r>
              <a:rPr lang="en-US" sz="2200" dirty="0" smtClean="0"/>
              <a:t> titik2 </a:t>
            </a:r>
            <a:r>
              <a:rPr lang="en-US" sz="2200" dirty="0" err="1" smtClean="0"/>
              <a:t>mana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memungkinkan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bersinggungan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calon</a:t>
            </a:r>
            <a:r>
              <a:rPr lang="en-US" sz="2200" dirty="0" smtClean="0"/>
              <a:t> </a:t>
            </a:r>
            <a:r>
              <a:rPr lang="en-US" sz="2200" dirty="0" err="1" smtClean="0"/>
              <a:t>konsumen</a:t>
            </a:r>
            <a:endParaRPr lang="en-US" sz="2200" dirty="0" smtClean="0"/>
          </a:p>
          <a:p>
            <a:r>
              <a:rPr lang="en-US" sz="2200" dirty="0" err="1" smtClean="0"/>
              <a:t>Misal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membeli</a:t>
            </a:r>
            <a:r>
              <a:rPr lang="en-US" sz="2200" dirty="0" smtClean="0"/>
              <a:t> skincare </a:t>
            </a:r>
            <a:r>
              <a:rPr lang="en-US" sz="2200" dirty="0" err="1" smtClean="0"/>
              <a:t>akan</a:t>
            </a:r>
            <a:r>
              <a:rPr lang="en-US" sz="2200" dirty="0" smtClean="0"/>
              <a:t> browsing info </a:t>
            </a:r>
            <a:r>
              <a:rPr lang="en-US" sz="2200" dirty="0" err="1" smtClean="0"/>
              <a:t>lewat</a:t>
            </a:r>
            <a:r>
              <a:rPr lang="en-US" sz="2200" dirty="0" smtClean="0"/>
              <a:t> web/forum, </a:t>
            </a:r>
            <a:r>
              <a:rPr lang="en-US" sz="2200" dirty="0" err="1"/>
              <a:t>diskusi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 smtClean="0"/>
              <a:t>teman</a:t>
            </a:r>
            <a:r>
              <a:rPr lang="en-US" sz="2200" dirty="0" smtClean="0"/>
              <a:t>, </a:t>
            </a:r>
            <a:r>
              <a:rPr lang="en-US" sz="2200" dirty="0" err="1" smtClean="0"/>
              <a:t>melihat</a:t>
            </a:r>
            <a:r>
              <a:rPr lang="en-US" sz="2200" dirty="0" smtClean="0"/>
              <a:t> </a:t>
            </a:r>
            <a:r>
              <a:rPr lang="en-US" sz="2200" dirty="0" err="1" smtClean="0"/>
              <a:t>iklannya</a:t>
            </a:r>
            <a:r>
              <a:rPr lang="en-US" sz="2200" dirty="0" smtClean="0"/>
              <a:t> di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, </a:t>
            </a:r>
            <a:r>
              <a:rPr lang="en-US" sz="2200" dirty="0" err="1" smtClean="0"/>
              <a:t>cari</a:t>
            </a:r>
            <a:r>
              <a:rPr lang="en-US" sz="2200" dirty="0" smtClean="0"/>
              <a:t> tau review </a:t>
            </a:r>
            <a:r>
              <a:rPr lang="en-US" sz="2200" dirty="0" err="1" smtClean="0"/>
              <a:t>nya</a:t>
            </a:r>
            <a:r>
              <a:rPr lang="en-US" sz="2200" dirty="0" smtClean="0"/>
              <a:t> di e-</a:t>
            </a:r>
            <a:r>
              <a:rPr lang="en-US" sz="2200" dirty="0" err="1" smtClean="0"/>
              <a:t>commerce,dll</a:t>
            </a:r>
            <a:r>
              <a:rPr lang="en-US" sz="2200" dirty="0" smtClean="0"/>
              <a:t>. Marketer skincare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memahami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dulu</a:t>
            </a:r>
            <a:endParaRPr lang="en-US" sz="2200" dirty="0" smtClean="0"/>
          </a:p>
          <a:p>
            <a:r>
              <a:rPr lang="en-US" sz="2200" dirty="0" err="1" smtClean="0"/>
              <a:t>Supaya</a:t>
            </a:r>
            <a:r>
              <a:rPr lang="en-US" sz="2200" dirty="0" smtClean="0"/>
              <a:t> marketer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mengalokasikan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pemasarannya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tepat</a:t>
            </a:r>
            <a:r>
              <a:rPr lang="en-US" sz="2200" dirty="0" smtClean="0"/>
              <a:t>, </a:t>
            </a:r>
            <a:r>
              <a:rPr lang="en-US" sz="2200" dirty="0" err="1" smtClean="0"/>
              <a:t>efektif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efisien</a:t>
            </a:r>
            <a:r>
              <a:rPr lang="en-US" sz="2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1131750" y="267494"/>
            <a:ext cx="6880500" cy="582900"/>
          </a:xfrm>
        </p:spPr>
        <p:txBody>
          <a:bodyPr/>
          <a:lstStyle/>
          <a:p>
            <a:r>
              <a:rPr lang="en-US" dirty="0" smtClean="0">
                <a:latin typeface="Merriweather" charset="0"/>
              </a:rPr>
              <a:t>Integrated Marketing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3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475656" y="282175"/>
            <a:ext cx="63003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Tujuan Ganda Marketing</a:t>
            </a:r>
            <a:endParaRPr sz="3600"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Oval 1"/>
          <p:cNvSpPr/>
          <p:nvPr/>
        </p:nvSpPr>
        <p:spPr>
          <a:xfrm>
            <a:off x="2123728" y="1707654"/>
            <a:ext cx="194421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b="1" dirty="0">
                <a:solidFill>
                  <a:schemeClr val="tx1"/>
                </a:solidFill>
                <a:latin typeface="Candara" panose="020E0502030303020204" pitchFamily="34" charset="0"/>
              </a:rPr>
              <a:t>Menarik konsumen baru dengan menjanjikan superior value</a:t>
            </a:r>
            <a:endParaRPr lang="sv-SE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64088" y="1707654"/>
            <a:ext cx="194421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Keep &amp; grow current customer by delivering </a:t>
            </a:r>
            <a:r>
              <a:rPr lang="en-US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satisfaction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Cross 6"/>
          <p:cNvSpPr/>
          <p:nvPr/>
        </p:nvSpPr>
        <p:spPr>
          <a:xfrm>
            <a:off x="4427984" y="2535746"/>
            <a:ext cx="648072" cy="64807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" name="Google Shape;1906;p15"/>
          <p:cNvSpPr txBox="1">
            <a:spLocks noGrp="1"/>
          </p:cNvSpPr>
          <p:nvPr>
            <p:ph type="subTitle" idx="4294967295"/>
          </p:nvPr>
        </p:nvSpPr>
        <p:spPr>
          <a:xfrm>
            <a:off x="1763688" y="2067694"/>
            <a:ext cx="5713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US" sz="3600" b="1" dirty="0"/>
              <a:t>MARKETING MIX?</a:t>
            </a:r>
            <a:endParaRPr sz="3600" b="1" dirty="0"/>
          </a:p>
        </p:txBody>
      </p:sp>
      <p:sp>
        <p:nvSpPr>
          <p:cNvPr id="1907" name="Google Shape;1907;p15"/>
          <p:cNvSpPr txBox="1">
            <a:spLocks noGrp="1"/>
          </p:cNvSpPr>
          <p:nvPr>
            <p:ph type="body" idx="4294967295"/>
          </p:nvPr>
        </p:nvSpPr>
        <p:spPr>
          <a:xfrm>
            <a:off x="1835696" y="1090414"/>
            <a:ext cx="5713500" cy="20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 err="1" smtClean="0"/>
              <a:t>Ingat</a:t>
            </a:r>
            <a:endParaRPr sz="2800" dirty="0" smtClean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909" name="Google Shape;1909;p1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1028" name="Picture 4" descr="D:\[KELAS]\2020\Pengantar Pemasaran\marketing mix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38"/>
          <a:stretch/>
        </p:blipFill>
        <p:spPr bwMode="auto">
          <a:xfrm>
            <a:off x="2236293" y="2787774"/>
            <a:ext cx="4711971" cy="143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4803998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Nailul Mona | MOOCS UI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Kewirausahaan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50" y="411510"/>
            <a:ext cx="6880500" cy="582900"/>
          </a:xfrm>
        </p:spPr>
        <p:txBody>
          <a:bodyPr/>
          <a:lstStyle/>
          <a:p>
            <a:r>
              <a:rPr lang="en-US" b="0" dirty="0" smtClean="0">
                <a:latin typeface="Merriweather" charset="0"/>
              </a:rPr>
              <a:t>PROMOTION MIX</a:t>
            </a:r>
            <a:endParaRPr lang="en-US" b="0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246" y="987574"/>
            <a:ext cx="6880500" cy="3498600"/>
          </a:xfrm>
        </p:spPr>
        <p:txBody>
          <a:bodyPr/>
          <a:lstStyle/>
          <a:p>
            <a:pPr marL="76200" indent="0" algn="ctr">
              <a:buNone/>
            </a:pPr>
            <a:r>
              <a:rPr lang="en-US" sz="1800" dirty="0" smtClean="0"/>
              <a:t>Salah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, promotion,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5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5" name="Google Shape;2054;p30"/>
          <p:cNvSpPr/>
          <p:nvPr/>
        </p:nvSpPr>
        <p:spPr>
          <a:xfrm>
            <a:off x="237300" y="1923678"/>
            <a:ext cx="1788900" cy="17589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Advertising</a:t>
            </a:r>
            <a:endParaRPr b="1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" name="Google Shape;2054;p30"/>
          <p:cNvSpPr/>
          <p:nvPr/>
        </p:nvSpPr>
        <p:spPr>
          <a:xfrm>
            <a:off x="1965492" y="1923678"/>
            <a:ext cx="1788900" cy="17589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Sales Promotion</a:t>
            </a:r>
            <a:endParaRPr b="1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" name="Google Shape;2054;p30"/>
          <p:cNvSpPr/>
          <p:nvPr/>
        </p:nvSpPr>
        <p:spPr>
          <a:xfrm>
            <a:off x="3682384" y="1923678"/>
            <a:ext cx="1788900" cy="17589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Personal Selling</a:t>
            </a:r>
            <a:endParaRPr b="1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Google Shape;2054;p30"/>
          <p:cNvSpPr/>
          <p:nvPr/>
        </p:nvSpPr>
        <p:spPr>
          <a:xfrm>
            <a:off x="5410576" y="1923678"/>
            <a:ext cx="1788900" cy="17589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Direct Marketing</a:t>
            </a:r>
            <a:endParaRPr b="1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" name="Google Shape;2054;p30"/>
          <p:cNvSpPr/>
          <p:nvPr/>
        </p:nvSpPr>
        <p:spPr>
          <a:xfrm>
            <a:off x="7138768" y="1923678"/>
            <a:ext cx="1788900" cy="17589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Public Relations</a:t>
            </a:r>
            <a:endParaRPr b="1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39335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50" y="987574"/>
            <a:ext cx="6880500" cy="3498600"/>
          </a:xfrm>
        </p:spPr>
        <p:txBody>
          <a:bodyPr/>
          <a:lstStyle/>
          <a:p>
            <a:r>
              <a:rPr lang="en-US" dirty="0" smtClean="0"/>
              <a:t>Promotion Mix,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Marketing Communication Mix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tools2 marketing : </a:t>
            </a:r>
            <a:r>
              <a:rPr lang="en-US" dirty="0" err="1" smtClean="0"/>
              <a:t>adv</a:t>
            </a:r>
            <a:r>
              <a:rPr lang="en-US" dirty="0" smtClean="0"/>
              <a:t>, PR, personal selling, sales promotion, </a:t>
            </a:r>
            <a:r>
              <a:rPr lang="en-US" dirty="0" err="1" smtClean="0"/>
              <a:t>dan</a:t>
            </a:r>
            <a:r>
              <a:rPr lang="en-US" dirty="0" smtClean="0"/>
              <a:t> direct marketing; 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customer value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err="1" smtClean="0"/>
              <a:t>persuasif</a:t>
            </a:r>
            <a:r>
              <a:rPr lang="en-US" b="1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4699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Merriweather" charset="0"/>
              </a:rPr>
              <a:t>Advertising</a:t>
            </a:r>
            <a:endParaRPr lang="en-US" b="0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50" y="1305398"/>
            <a:ext cx="6880500" cy="3498600"/>
          </a:xfrm>
        </p:spPr>
        <p:txBody>
          <a:bodyPr/>
          <a:lstStyle/>
          <a:p>
            <a:r>
              <a:rPr lang="en-US" dirty="0" smtClean="0"/>
              <a:t>Specific tools </a:t>
            </a:r>
            <a:r>
              <a:rPr lang="en-US" dirty="0" err="1" smtClean="0"/>
              <a:t>untuk</a:t>
            </a:r>
            <a:r>
              <a:rPr lang="en-US" dirty="0" smtClean="0"/>
              <a:t> advertising:</a:t>
            </a:r>
          </a:p>
          <a:p>
            <a:pPr marL="76200" indent="0">
              <a:buNone/>
            </a:pPr>
            <a:r>
              <a:rPr lang="en-US" dirty="0" err="1" smtClean="0"/>
              <a:t>Iklan</a:t>
            </a:r>
            <a:r>
              <a:rPr lang="en-US" dirty="0" smtClean="0"/>
              <a:t> broadcast</a:t>
            </a:r>
          </a:p>
          <a:p>
            <a:pPr marL="76200" indent="0">
              <a:buNone/>
            </a:pP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endParaRPr lang="en-US" dirty="0" smtClean="0"/>
          </a:p>
          <a:p>
            <a:pPr marL="76200" indent="0">
              <a:buNone/>
            </a:pPr>
            <a:r>
              <a:rPr lang="en-US" dirty="0" smtClean="0"/>
              <a:t>Internet</a:t>
            </a:r>
          </a:p>
          <a:p>
            <a:pPr marL="76200" indent="0">
              <a:buNone/>
            </a:pPr>
            <a:r>
              <a:rPr lang="en-US" dirty="0" smtClean="0"/>
              <a:t>Mobile </a:t>
            </a:r>
          </a:p>
          <a:p>
            <a:pPr marL="76200" indent="0">
              <a:buNone/>
            </a:pPr>
            <a:r>
              <a:rPr lang="en-US" dirty="0" smtClean="0"/>
              <a:t>OOH </a:t>
            </a:r>
          </a:p>
          <a:p>
            <a:pPr marL="76200" indent="0">
              <a:buNone/>
            </a:pPr>
            <a:r>
              <a:rPr lang="en-US" dirty="0" err="1" smtClean="0"/>
              <a:t>dll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76586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Merriweather" charset="0"/>
              </a:rPr>
              <a:t>Sales Promotion</a:t>
            </a:r>
            <a:endParaRPr lang="en-US" b="0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50" y="1305398"/>
            <a:ext cx="6880500" cy="3498600"/>
          </a:xfrm>
        </p:spPr>
        <p:txBody>
          <a:bodyPr/>
          <a:lstStyle/>
          <a:p>
            <a:r>
              <a:rPr lang="en-US" dirty="0" err="1" smtClean="0"/>
              <a:t>Diskon</a:t>
            </a:r>
            <a:endParaRPr lang="en-US" dirty="0" smtClean="0"/>
          </a:p>
          <a:p>
            <a:r>
              <a:rPr lang="en-US" dirty="0" err="1" smtClean="0"/>
              <a:t>Kupon</a:t>
            </a:r>
            <a:endParaRPr lang="en-US" dirty="0" smtClean="0"/>
          </a:p>
          <a:p>
            <a:r>
              <a:rPr lang="en-US" dirty="0" smtClean="0"/>
              <a:t>Display</a:t>
            </a:r>
          </a:p>
          <a:p>
            <a:r>
              <a:rPr lang="en-US" dirty="0" err="1" smtClean="0"/>
              <a:t>Demonstrasi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0609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Merriweather" charset="0"/>
              </a:rPr>
              <a:t>Personal Selling</a:t>
            </a:r>
            <a:endParaRPr lang="en-US" b="0" dirty="0">
              <a:latin typeface="Merriweathe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50" y="1305398"/>
            <a:ext cx="6880500" cy="3498600"/>
          </a:xfrm>
        </p:spPr>
        <p:txBody>
          <a:bodyPr/>
          <a:lstStyle/>
          <a:p>
            <a:r>
              <a:rPr lang="en-US" dirty="0" smtClean="0"/>
              <a:t>Sales presentation</a:t>
            </a:r>
          </a:p>
          <a:p>
            <a:r>
              <a:rPr lang="en-US" dirty="0" smtClean="0"/>
              <a:t>Trade show</a:t>
            </a:r>
          </a:p>
          <a:p>
            <a:r>
              <a:rPr lang="en-US" dirty="0" smtClean="0"/>
              <a:t>Incentive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06096942"/>
      </p:ext>
    </p:extLst>
  </p:cSld>
  <p:clrMapOvr>
    <a:masterClrMapping/>
  </p:clrMapOvr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2C3E50"/>
      </a:dk1>
      <a:lt1>
        <a:srgbClr val="FFFFFF"/>
      </a:lt1>
      <a:dk2>
        <a:srgbClr val="617A86"/>
      </a:dk2>
      <a:lt2>
        <a:srgbClr val="F5F6F7"/>
      </a:lt2>
      <a:accent1>
        <a:srgbClr val="F55D4B"/>
      </a:accent1>
      <a:accent2>
        <a:srgbClr val="992C26"/>
      </a:accent2>
      <a:accent3>
        <a:srgbClr val="72201C"/>
      </a:accent3>
      <a:accent4>
        <a:srgbClr val="BDD1D3"/>
      </a:accent4>
      <a:accent5>
        <a:srgbClr val="95A5A6"/>
      </a:accent5>
      <a:accent6>
        <a:srgbClr val="617A86"/>
      </a:accent6>
      <a:hlink>
        <a:srgbClr val="F55D4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836</Words>
  <Application>Microsoft Office PowerPoint</Application>
  <PresentationFormat>On-screen Show (16:9)</PresentationFormat>
  <Paragraphs>122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Amatic SC</vt:lpstr>
      <vt:lpstr>Candara</vt:lpstr>
      <vt:lpstr>Arial</vt:lpstr>
      <vt:lpstr>Merriweather</vt:lpstr>
      <vt:lpstr>Times New Roman</vt:lpstr>
      <vt:lpstr>Nathaniel template</vt:lpstr>
      <vt:lpstr>Pemasaran Bisnis  di Era Digital</vt:lpstr>
      <vt:lpstr>“Marketing is managing profitable customer relationship”</vt:lpstr>
      <vt:lpstr>Tujuan Ganda Marketing</vt:lpstr>
      <vt:lpstr>PowerPoint Presentation</vt:lpstr>
      <vt:lpstr>PROMOTION MIX</vt:lpstr>
      <vt:lpstr>PowerPoint Presentation</vt:lpstr>
      <vt:lpstr>Advertising</vt:lpstr>
      <vt:lpstr>Sales Promotion</vt:lpstr>
      <vt:lpstr>Personal Selling</vt:lpstr>
      <vt:lpstr>Public Relations</vt:lpstr>
      <vt:lpstr>Direct Marketing</vt:lpstr>
      <vt:lpstr>PowerPoint Presentation</vt:lpstr>
      <vt:lpstr>Marketing Communication</vt:lpstr>
      <vt:lpstr>Karakteristik Digital Marketing </vt:lpstr>
      <vt:lpstr>Karakteristik Digital Marketing </vt:lpstr>
      <vt:lpstr>Karakteristik Digital Marketing </vt:lpstr>
      <vt:lpstr>PowerPoint Presentation</vt:lpstr>
      <vt:lpstr>Integrated Marketing Communication</vt:lpstr>
      <vt:lpstr>Integrated Marketing Communication</vt:lpstr>
      <vt:lpstr>Integrated Marketing Communication</vt:lpstr>
      <vt:lpstr>Integrated Marketing Communication</vt:lpstr>
      <vt:lpstr>Integrated Marketing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MARKETING  COMMUNICATION SAP 9-10 Pengantar pemasaran</dc:title>
  <dc:creator>nailul mona</dc:creator>
  <cp:lastModifiedBy>LENOVO</cp:lastModifiedBy>
  <cp:revision>63</cp:revision>
  <dcterms:modified xsi:type="dcterms:W3CDTF">2021-11-30T04:01:02Z</dcterms:modified>
</cp:coreProperties>
</file>