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75" r:id="rId13"/>
    <p:sldId id="270" r:id="rId14"/>
    <p:sldId id="273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7B1565-FEFD-4AB2-8D40-C70A78F2CB7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458D32A-4BE6-4B52-86AD-B86BD8C017E5}">
      <dgm:prSet/>
      <dgm:spPr/>
      <dgm:t>
        <a:bodyPr/>
        <a:lstStyle/>
        <a:p>
          <a:r>
            <a:rPr lang="en-US"/>
            <a:t>Perkembangan ilmu dan teknologi</a:t>
          </a:r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risk K3 meningkat</a:t>
          </a:r>
        </a:p>
      </dgm:t>
    </dgm:pt>
    <dgm:pt modelId="{9C78C467-E18E-4D91-AF2F-CF9EF18E534D}" type="parTrans" cxnId="{471DD4E7-4C28-4FB5-94C7-3EFA9189BBE1}">
      <dgm:prSet/>
      <dgm:spPr/>
      <dgm:t>
        <a:bodyPr/>
        <a:lstStyle/>
        <a:p>
          <a:endParaRPr lang="en-US"/>
        </a:p>
      </dgm:t>
    </dgm:pt>
    <dgm:pt modelId="{B675C4D9-FA8A-489C-AAE8-3DB1778E5F51}" type="sibTrans" cxnId="{471DD4E7-4C28-4FB5-94C7-3EFA9189BBE1}">
      <dgm:prSet/>
      <dgm:spPr/>
      <dgm:t>
        <a:bodyPr/>
        <a:lstStyle/>
        <a:p>
          <a:endParaRPr lang="en-US"/>
        </a:p>
      </dgm:t>
    </dgm:pt>
    <dgm:pt modelId="{7A147CCC-76D7-4CE8-B521-B16655821E5A}">
      <dgm:prSet/>
      <dgm:spPr/>
      <dgm:t>
        <a:bodyPr/>
        <a:lstStyle/>
        <a:p>
          <a:r>
            <a:rPr lang="en-US"/>
            <a:t>UU no. 1 Th 1970 tentang K3</a:t>
          </a:r>
        </a:p>
      </dgm:t>
    </dgm:pt>
    <dgm:pt modelId="{1EB39CDA-9271-4579-942F-45DA9558CDDF}" type="parTrans" cxnId="{E361F0A4-11C4-4938-8366-555A491B7C12}">
      <dgm:prSet/>
      <dgm:spPr/>
      <dgm:t>
        <a:bodyPr/>
        <a:lstStyle/>
        <a:p>
          <a:endParaRPr lang="en-US"/>
        </a:p>
      </dgm:t>
    </dgm:pt>
    <dgm:pt modelId="{B93470DD-ACC9-48B9-B12C-2E0CCF40EA94}" type="sibTrans" cxnId="{E361F0A4-11C4-4938-8366-555A491B7C12}">
      <dgm:prSet/>
      <dgm:spPr/>
      <dgm:t>
        <a:bodyPr/>
        <a:lstStyle/>
        <a:p>
          <a:endParaRPr lang="en-US"/>
        </a:p>
      </dgm:t>
    </dgm:pt>
    <dgm:pt modelId="{DDA66367-9D6D-4A70-97BA-F8B846BA455A}">
      <dgm:prSet/>
      <dgm:spPr/>
      <dgm:t>
        <a:bodyPr/>
        <a:lstStyle/>
        <a:p>
          <a:r>
            <a:rPr lang="en-US"/>
            <a:t>UU Kesehatan no 36 th 2009 tentang kesehatan dimana pada Pasal 164-165 tentang Kesehatan Kerja dinyatakan bahwa semua tempat kerja wajib menerapkan upaya kesehatan baik sektor formal maupun informal </a:t>
          </a:r>
        </a:p>
      </dgm:t>
    </dgm:pt>
    <dgm:pt modelId="{CFE658EF-7BD7-4026-A5EE-4D69D75E594D}" type="parTrans" cxnId="{ECF3EEA2-FA0A-4BC1-8950-49E67A072973}">
      <dgm:prSet/>
      <dgm:spPr/>
      <dgm:t>
        <a:bodyPr/>
        <a:lstStyle/>
        <a:p>
          <a:endParaRPr lang="en-US"/>
        </a:p>
      </dgm:t>
    </dgm:pt>
    <dgm:pt modelId="{91342C3A-219E-4D32-A217-62096A965D2D}" type="sibTrans" cxnId="{ECF3EEA2-FA0A-4BC1-8950-49E67A072973}">
      <dgm:prSet/>
      <dgm:spPr/>
      <dgm:t>
        <a:bodyPr/>
        <a:lstStyle/>
        <a:p>
          <a:endParaRPr lang="en-US"/>
        </a:p>
      </dgm:t>
    </dgm:pt>
    <dgm:pt modelId="{67CE51E4-5896-8447-8103-3D6C1A650F00}" type="pres">
      <dgm:prSet presAssocID="{677B1565-FEFD-4AB2-8D40-C70A78F2CB7E}" presName="linear" presStyleCnt="0">
        <dgm:presLayoutVars>
          <dgm:animLvl val="lvl"/>
          <dgm:resizeHandles val="exact"/>
        </dgm:presLayoutVars>
      </dgm:prSet>
      <dgm:spPr/>
    </dgm:pt>
    <dgm:pt modelId="{22038994-D07C-724C-A033-C8C6B822C1BC}" type="pres">
      <dgm:prSet presAssocID="{4458D32A-4BE6-4B52-86AD-B86BD8C017E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B825173-4963-D04B-9DFA-03A35A4ECDE4}" type="pres">
      <dgm:prSet presAssocID="{B675C4D9-FA8A-489C-AAE8-3DB1778E5F51}" presName="spacer" presStyleCnt="0"/>
      <dgm:spPr/>
    </dgm:pt>
    <dgm:pt modelId="{5A9859D0-6B09-4742-92C4-3889205FE1C5}" type="pres">
      <dgm:prSet presAssocID="{7A147CCC-76D7-4CE8-B521-B16655821E5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D3888F5-3538-8C48-AB29-913EFCEF2F2B}" type="pres">
      <dgm:prSet presAssocID="{B93470DD-ACC9-48B9-B12C-2E0CCF40EA94}" presName="spacer" presStyleCnt="0"/>
      <dgm:spPr/>
    </dgm:pt>
    <dgm:pt modelId="{D79BEE93-BCE2-1A4E-B9D2-F92CC9E46AE4}" type="pres">
      <dgm:prSet presAssocID="{DDA66367-9D6D-4A70-97BA-F8B846BA455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616C21E-40EE-3247-B9E7-BF21FF23CC42}" type="presOf" srcId="{DDA66367-9D6D-4A70-97BA-F8B846BA455A}" destId="{D79BEE93-BCE2-1A4E-B9D2-F92CC9E46AE4}" srcOrd="0" destOrd="0" presId="urn:microsoft.com/office/officeart/2005/8/layout/vList2"/>
    <dgm:cxn modelId="{631EB354-089D-3345-BB4E-FCD1476536B4}" type="presOf" srcId="{4458D32A-4BE6-4B52-86AD-B86BD8C017E5}" destId="{22038994-D07C-724C-A033-C8C6B822C1BC}" srcOrd="0" destOrd="0" presId="urn:microsoft.com/office/officeart/2005/8/layout/vList2"/>
    <dgm:cxn modelId="{ECF3EEA2-FA0A-4BC1-8950-49E67A072973}" srcId="{677B1565-FEFD-4AB2-8D40-C70A78F2CB7E}" destId="{DDA66367-9D6D-4A70-97BA-F8B846BA455A}" srcOrd="2" destOrd="0" parTransId="{CFE658EF-7BD7-4026-A5EE-4D69D75E594D}" sibTransId="{91342C3A-219E-4D32-A217-62096A965D2D}"/>
    <dgm:cxn modelId="{E361F0A4-11C4-4938-8366-555A491B7C12}" srcId="{677B1565-FEFD-4AB2-8D40-C70A78F2CB7E}" destId="{7A147CCC-76D7-4CE8-B521-B16655821E5A}" srcOrd="1" destOrd="0" parTransId="{1EB39CDA-9271-4579-942F-45DA9558CDDF}" sibTransId="{B93470DD-ACC9-48B9-B12C-2E0CCF40EA94}"/>
    <dgm:cxn modelId="{E499E1A7-5675-4041-8CF3-C1161A18D291}" type="presOf" srcId="{677B1565-FEFD-4AB2-8D40-C70A78F2CB7E}" destId="{67CE51E4-5896-8447-8103-3D6C1A650F00}" srcOrd="0" destOrd="0" presId="urn:microsoft.com/office/officeart/2005/8/layout/vList2"/>
    <dgm:cxn modelId="{A2E8D4B1-D248-AA4F-B1B0-007A93213C2F}" type="presOf" srcId="{7A147CCC-76D7-4CE8-B521-B16655821E5A}" destId="{5A9859D0-6B09-4742-92C4-3889205FE1C5}" srcOrd="0" destOrd="0" presId="urn:microsoft.com/office/officeart/2005/8/layout/vList2"/>
    <dgm:cxn modelId="{471DD4E7-4C28-4FB5-94C7-3EFA9189BBE1}" srcId="{677B1565-FEFD-4AB2-8D40-C70A78F2CB7E}" destId="{4458D32A-4BE6-4B52-86AD-B86BD8C017E5}" srcOrd="0" destOrd="0" parTransId="{9C78C467-E18E-4D91-AF2F-CF9EF18E534D}" sibTransId="{B675C4D9-FA8A-489C-AAE8-3DB1778E5F51}"/>
    <dgm:cxn modelId="{CA89EBB2-B42B-B245-9381-07C50F9CEDA6}" type="presParOf" srcId="{67CE51E4-5896-8447-8103-3D6C1A650F00}" destId="{22038994-D07C-724C-A033-C8C6B822C1BC}" srcOrd="0" destOrd="0" presId="urn:microsoft.com/office/officeart/2005/8/layout/vList2"/>
    <dgm:cxn modelId="{074E5402-DC41-8946-9826-685B53245889}" type="presParOf" srcId="{67CE51E4-5896-8447-8103-3D6C1A650F00}" destId="{AB825173-4963-D04B-9DFA-03A35A4ECDE4}" srcOrd="1" destOrd="0" presId="urn:microsoft.com/office/officeart/2005/8/layout/vList2"/>
    <dgm:cxn modelId="{2554DF4A-5C2C-2A42-A625-9D92B36011F1}" type="presParOf" srcId="{67CE51E4-5896-8447-8103-3D6C1A650F00}" destId="{5A9859D0-6B09-4742-92C4-3889205FE1C5}" srcOrd="2" destOrd="0" presId="urn:microsoft.com/office/officeart/2005/8/layout/vList2"/>
    <dgm:cxn modelId="{F4F30423-5DE9-044E-9544-8E14AEE0C0EF}" type="presParOf" srcId="{67CE51E4-5896-8447-8103-3D6C1A650F00}" destId="{9D3888F5-3538-8C48-AB29-913EFCEF2F2B}" srcOrd="3" destOrd="0" presId="urn:microsoft.com/office/officeart/2005/8/layout/vList2"/>
    <dgm:cxn modelId="{63B54B52-F668-4444-BAF6-263C2C79D37C}" type="presParOf" srcId="{67CE51E4-5896-8447-8103-3D6C1A650F00}" destId="{D79BEE93-BCE2-1A4E-B9D2-F92CC9E46AE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957BB4-B8F0-46D8-9282-C36EC9425DDA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E6F62F0-EF51-43AC-A052-8350F754D9D0}">
      <dgm:prSet/>
      <dgm:spPr/>
      <dgm:t>
        <a:bodyPr/>
        <a:lstStyle/>
        <a:p>
          <a:r>
            <a:rPr lang="en-US"/>
            <a:t>Angka kecelakaan masih tinggi</a:t>
          </a:r>
        </a:p>
      </dgm:t>
    </dgm:pt>
    <dgm:pt modelId="{A2084FBA-8C01-44AC-87BE-893607FB80F1}" type="parTrans" cxnId="{F0A311D1-1B56-4318-89DE-222515A8A134}">
      <dgm:prSet/>
      <dgm:spPr/>
      <dgm:t>
        <a:bodyPr/>
        <a:lstStyle/>
        <a:p>
          <a:endParaRPr lang="en-US"/>
        </a:p>
      </dgm:t>
    </dgm:pt>
    <dgm:pt modelId="{AA2412B6-304F-4759-B0A8-42B7B1DF6DEB}" type="sibTrans" cxnId="{F0A311D1-1B56-4318-89DE-222515A8A134}">
      <dgm:prSet/>
      <dgm:spPr/>
      <dgm:t>
        <a:bodyPr/>
        <a:lstStyle/>
        <a:p>
          <a:endParaRPr lang="en-US"/>
        </a:p>
      </dgm:t>
    </dgm:pt>
    <dgm:pt modelId="{C584FF9B-6125-4BEF-A2D5-AA2FB8555462}">
      <dgm:prSet/>
      <dgm:spPr/>
      <dgm:t>
        <a:bodyPr/>
        <a:lstStyle/>
        <a:p>
          <a:r>
            <a:rPr lang="en-US"/>
            <a:t>Data dari kemenaker adanya tren kenaikan angka kecelakaan</a:t>
          </a:r>
        </a:p>
      </dgm:t>
    </dgm:pt>
    <dgm:pt modelId="{AA4DCF8F-0E1F-4A2D-9257-1B4BF8C7373E}" type="parTrans" cxnId="{886238A1-E63A-4DB5-AF6F-75576713427E}">
      <dgm:prSet/>
      <dgm:spPr/>
      <dgm:t>
        <a:bodyPr/>
        <a:lstStyle/>
        <a:p>
          <a:endParaRPr lang="en-US"/>
        </a:p>
      </dgm:t>
    </dgm:pt>
    <dgm:pt modelId="{B9B3E249-1ADF-46A0-8775-D2EA393DEC95}" type="sibTrans" cxnId="{886238A1-E63A-4DB5-AF6F-75576713427E}">
      <dgm:prSet/>
      <dgm:spPr/>
      <dgm:t>
        <a:bodyPr/>
        <a:lstStyle/>
        <a:p>
          <a:endParaRPr lang="en-US"/>
        </a:p>
      </dgm:t>
    </dgm:pt>
    <dgm:pt modelId="{75C2B844-78EB-4C0C-ABD2-7BA186074269}">
      <dgm:prSet/>
      <dgm:spPr/>
      <dgm:t>
        <a:bodyPr/>
        <a:lstStyle/>
        <a:p>
          <a:r>
            <a:rPr lang="en-US"/>
            <a:t>Penyebabnya adalah rendahnya kesadaran akan pentingnya penerapan K3 di kalangan industri dan masyarakat </a:t>
          </a:r>
        </a:p>
      </dgm:t>
    </dgm:pt>
    <dgm:pt modelId="{A87656B2-6D97-4169-9E39-9B308725243E}" type="parTrans" cxnId="{50D80118-9177-4F80-A194-2D6AA39BDCDA}">
      <dgm:prSet/>
      <dgm:spPr/>
      <dgm:t>
        <a:bodyPr/>
        <a:lstStyle/>
        <a:p>
          <a:endParaRPr lang="en-US"/>
        </a:p>
      </dgm:t>
    </dgm:pt>
    <dgm:pt modelId="{006C786D-0E9B-4D31-A7FA-E4044D575FE0}" type="sibTrans" cxnId="{50D80118-9177-4F80-A194-2D6AA39BDCDA}">
      <dgm:prSet/>
      <dgm:spPr/>
      <dgm:t>
        <a:bodyPr/>
        <a:lstStyle/>
        <a:p>
          <a:endParaRPr lang="en-US"/>
        </a:p>
      </dgm:t>
    </dgm:pt>
    <dgm:pt modelId="{6FFFD419-DEB4-4841-9212-A608B077D466}" type="pres">
      <dgm:prSet presAssocID="{13957BB4-B8F0-46D8-9282-C36EC9425DDA}" presName="outerComposite" presStyleCnt="0">
        <dgm:presLayoutVars>
          <dgm:chMax val="5"/>
          <dgm:dir/>
          <dgm:resizeHandles val="exact"/>
        </dgm:presLayoutVars>
      </dgm:prSet>
      <dgm:spPr/>
    </dgm:pt>
    <dgm:pt modelId="{3AB8F7C2-AFB0-D745-8600-5C80B8723190}" type="pres">
      <dgm:prSet presAssocID="{13957BB4-B8F0-46D8-9282-C36EC9425DDA}" presName="dummyMaxCanvas" presStyleCnt="0">
        <dgm:presLayoutVars/>
      </dgm:prSet>
      <dgm:spPr/>
    </dgm:pt>
    <dgm:pt modelId="{6FC71E69-10BD-9A47-879C-CCBC20310B7A}" type="pres">
      <dgm:prSet presAssocID="{13957BB4-B8F0-46D8-9282-C36EC9425DDA}" presName="ThreeNodes_1" presStyleLbl="node1" presStyleIdx="0" presStyleCnt="3">
        <dgm:presLayoutVars>
          <dgm:bulletEnabled val="1"/>
        </dgm:presLayoutVars>
      </dgm:prSet>
      <dgm:spPr/>
    </dgm:pt>
    <dgm:pt modelId="{4F670494-00C5-4840-89EF-433D621FF783}" type="pres">
      <dgm:prSet presAssocID="{13957BB4-B8F0-46D8-9282-C36EC9425DDA}" presName="ThreeNodes_2" presStyleLbl="node1" presStyleIdx="1" presStyleCnt="3">
        <dgm:presLayoutVars>
          <dgm:bulletEnabled val="1"/>
        </dgm:presLayoutVars>
      </dgm:prSet>
      <dgm:spPr/>
    </dgm:pt>
    <dgm:pt modelId="{7D284FD6-EDE9-3A48-98B8-3248CD592EA2}" type="pres">
      <dgm:prSet presAssocID="{13957BB4-B8F0-46D8-9282-C36EC9425DDA}" presName="ThreeNodes_3" presStyleLbl="node1" presStyleIdx="2" presStyleCnt="3">
        <dgm:presLayoutVars>
          <dgm:bulletEnabled val="1"/>
        </dgm:presLayoutVars>
      </dgm:prSet>
      <dgm:spPr/>
    </dgm:pt>
    <dgm:pt modelId="{78F2EF0F-0B14-AD43-9B76-524464BA7C9D}" type="pres">
      <dgm:prSet presAssocID="{13957BB4-B8F0-46D8-9282-C36EC9425DDA}" presName="ThreeConn_1-2" presStyleLbl="fgAccFollowNode1" presStyleIdx="0" presStyleCnt="2">
        <dgm:presLayoutVars>
          <dgm:bulletEnabled val="1"/>
        </dgm:presLayoutVars>
      </dgm:prSet>
      <dgm:spPr/>
    </dgm:pt>
    <dgm:pt modelId="{0D0601E2-7126-3241-B36D-C7F43DF5AC34}" type="pres">
      <dgm:prSet presAssocID="{13957BB4-B8F0-46D8-9282-C36EC9425DDA}" presName="ThreeConn_2-3" presStyleLbl="fgAccFollowNode1" presStyleIdx="1" presStyleCnt="2">
        <dgm:presLayoutVars>
          <dgm:bulletEnabled val="1"/>
        </dgm:presLayoutVars>
      </dgm:prSet>
      <dgm:spPr/>
    </dgm:pt>
    <dgm:pt modelId="{0EFFEB75-6156-B044-A01F-C53B408A0830}" type="pres">
      <dgm:prSet presAssocID="{13957BB4-B8F0-46D8-9282-C36EC9425DDA}" presName="ThreeNodes_1_text" presStyleLbl="node1" presStyleIdx="2" presStyleCnt="3">
        <dgm:presLayoutVars>
          <dgm:bulletEnabled val="1"/>
        </dgm:presLayoutVars>
      </dgm:prSet>
      <dgm:spPr/>
    </dgm:pt>
    <dgm:pt modelId="{F178AB78-16A1-CB44-8029-83FA705B77B7}" type="pres">
      <dgm:prSet presAssocID="{13957BB4-B8F0-46D8-9282-C36EC9425DDA}" presName="ThreeNodes_2_text" presStyleLbl="node1" presStyleIdx="2" presStyleCnt="3">
        <dgm:presLayoutVars>
          <dgm:bulletEnabled val="1"/>
        </dgm:presLayoutVars>
      </dgm:prSet>
      <dgm:spPr/>
    </dgm:pt>
    <dgm:pt modelId="{072262C2-3121-3345-8DAD-1D67B4C4BCCD}" type="pres">
      <dgm:prSet presAssocID="{13957BB4-B8F0-46D8-9282-C36EC9425DDA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0D80118-9177-4F80-A194-2D6AA39BDCDA}" srcId="{13957BB4-B8F0-46D8-9282-C36EC9425DDA}" destId="{75C2B844-78EB-4C0C-ABD2-7BA186074269}" srcOrd="2" destOrd="0" parTransId="{A87656B2-6D97-4169-9E39-9B308725243E}" sibTransId="{006C786D-0E9B-4D31-A7FA-E4044D575FE0}"/>
    <dgm:cxn modelId="{3A0EFF2C-51A5-FE43-9A7A-93F4DFB7AF9F}" type="presOf" srcId="{B9B3E249-1ADF-46A0-8775-D2EA393DEC95}" destId="{0D0601E2-7126-3241-B36D-C7F43DF5AC34}" srcOrd="0" destOrd="0" presId="urn:microsoft.com/office/officeart/2005/8/layout/vProcess5"/>
    <dgm:cxn modelId="{74E20033-EBD4-FE4E-98B3-D9FD4607412C}" type="presOf" srcId="{75C2B844-78EB-4C0C-ABD2-7BA186074269}" destId="{7D284FD6-EDE9-3A48-98B8-3248CD592EA2}" srcOrd="0" destOrd="0" presId="urn:microsoft.com/office/officeart/2005/8/layout/vProcess5"/>
    <dgm:cxn modelId="{C25CCA58-F02F-BF4A-B4EB-133156D520C1}" type="presOf" srcId="{CE6F62F0-EF51-43AC-A052-8350F754D9D0}" destId="{6FC71E69-10BD-9A47-879C-CCBC20310B7A}" srcOrd="0" destOrd="0" presId="urn:microsoft.com/office/officeart/2005/8/layout/vProcess5"/>
    <dgm:cxn modelId="{01D3A65C-55B2-D048-942F-D4666405B0AA}" type="presOf" srcId="{75C2B844-78EB-4C0C-ABD2-7BA186074269}" destId="{072262C2-3121-3345-8DAD-1D67B4C4BCCD}" srcOrd="1" destOrd="0" presId="urn:microsoft.com/office/officeart/2005/8/layout/vProcess5"/>
    <dgm:cxn modelId="{B6610E66-BABD-EA43-BBD0-C6CF60E146AC}" type="presOf" srcId="{CE6F62F0-EF51-43AC-A052-8350F754D9D0}" destId="{0EFFEB75-6156-B044-A01F-C53B408A0830}" srcOrd="1" destOrd="0" presId="urn:microsoft.com/office/officeart/2005/8/layout/vProcess5"/>
    <dgm:cxn modelId="{26653482-7FAE-9445-BFB0-4E54002E6005}" type="presOf" srcId="{C584FF9B-6125-4BEF-A2D5-AA2FB8555462}" destId="{4F670494-00C5-4840-89EF-433D621FF783}" srcOrd="0" destOrd="0" presId="urn:microsoft.com/office/officeart/2005/8/layout/vProcess5"/>
    <dgm:cxn modelId="{D457EC83-69FE-7F45-8355-8F4888E68364}" type="presOf" srcId="{C584FF9B-6125-4BEF-A2D5-AA2FB8555462}" destId="{F178AB78-16A1-CB44-8029-83FA705B77B7}" srcOrd="1" destOrd="0" presId="urn:microsoft.com/office/officeart/2005/8/layout/vProcess5"/>
    <dgm:cxn modelId="{16EAD987-7E50-CF4D-8702-E25052C81657}" type="presOf" srcId="{AA2412B6-304F-4759-B0A8-42B7B1DF6DEB}" destId="{78F2EF0F-0B14-AD43-9B76-524464BA7C9D}" srcOrd="0" destOrd="0" presId="urn:microsoft.com/office/officeart/2005/8/layout/vProcess5"/>
    <dgm:cxn modelId="{886238A1-E63A-4DB5-AF6F-75576713427E}" srcId="{13957BB4-B8F0-46D8-9282-C36EC9425DDA}" destId="{C584FF9B-6125-4BEF-A2D5-AA2FB8555462}" srcOrd="1" destOrd="0" parTransId="{AA4DCF8F-0E1F-4A2D-9257-1B4BF8C7373E}" sibTransId="{B9B3E249-1ADF-46A0-8775-D2EA393DEC95}"/>
    <dgm:cxn modelId="{F0A311D1-1B56-4318-89DE-222515A8A134}" srcId="{13957BB4-B8F0-46D8-9282-C36EC9425DDA}" destId="{CE6F62F0-EF51-43AC-A052-8350F754D9D0}" srcOrd="0" destOrd="0" parTransId="{A2084FBA-8C01-44AC-87BE-893607FB80F1}" sibTransId="{AA2412B6-304F-4759-B0A8-42B7B1DF6DEB}"/>
    <dgm:cxn modelId="{8A51F5EE-D7D2-3640-A6EE-C45374116D9E}" type="presOf" srcId="{13957BB4-B8F0-46D8-9282-C36EC9425DDA}" destId="{6FFFD419-DEB4-4841-9212-A608B077D466}" srcOrd="0" destOrd="0" presId="urn:microsoft.com/office/officeart/2005/8/layout/vProcess5"/>
    <dgm:cxn modelId="{E57BFF89-F8F7-0D40-82E1-DB7D192C16BC}" type="presParOf" srcId="{6FFFD419-DEB4-4841-9212-A608B077D466}" destId="{3AB8F7C2-AFB0-D745-8600-5C80B8723190}" srcOrd="0" destOrd="0" presId="urn:microsoft.com/office/officeart/2005/8/layout/vProcess5"/>
    <dgm:cxn modelId="{B72DB5BC-A159-824F-B9D1-CF8F2EC4E278}" type="presParOf" srcId="{6FFFD419-DEB4-4841-9212-A608B077D466}" destId="{6FC71E69-10BD-9A47-879C-CCBC20310B7A}" srcOrd="1" destOrd="0" presId="urn:microsoft.com/office/officeart/2005/8/layout/vProcess5"/>
    <dgm:cxn modelId="{516F7E88-B3B6-0D44-A2AD-8F22E622D92E}" type="presParOf" srcId="{6FFFD419-DEB4-4841-9212-A608B077D466}" destId="{4F670494-00C5-4840-89EF-433D621FF783}" srcOrd="2" destOrd="0" presId="urn:microsoft.com/office/officeart/2005/8/layout/vProcess5"/>
    <dgm:cxn modelId="{99F29910-8F77-424C-8974-7817CF7577FF}" type="presParOf" srcId="{6FFFD419-DEB4-4841-9212-A608B077D466}" destId="{7D284FD6-EDE9-3A48-98B8-3248CD592EA2}" srcOrd="3" destOrd="0" presId="urn:microsoft.com/office/officeart/2005/8/layout/vProcess5"/>
    <dgm:cxn modelId="{BD783C3B-A7F3-E949-9E35-800288A8C8FB}" type="presParOf" srcId="{6FFFD419-DEB4-4841-9212-A608B077D466}" destId="{78F2EF0F-0B14-AD43-9B76-524464BA7C9D}" srcOrd="4" destOrd="0" presId="urn:microsoft.com/office/officeart/2005/8/layout/vProcess5"/>
    <dgm:cxn modelId="{D01435D3-BFF4-1E4B-AA2E-D00C6C8DC2A9}" type="presParOf" srcId="{6FFFD419-DEB4-4841-9212-A608B077D466}" destId="{0D0601E2-7126-3241-B36D-C7F43DF5AC34}" srcOrd="5" destOrd="0" presId="urn:microsoft.com/office/officeart/2005/8/layout/vProcess5"/>
    <dgm:cxn modelId="{D8F40DA7-8286-8846-B772-6665A22B609F}" type="presParOf" srcId="{6FFFD419-DEB4-4841-9212-A608B077D466}" destId="{0EFFEB75-6156-B044-A01F-C53B408A0830}" srcOrd="6" destOrd="0" presId="urn:microsoft.com/office/officeart/2005/8/layout/vProcess5"/>
    <dgm:cxn modelId="{D145A22B-A2B2-D740-B88F-328524D38451}" type="presParOf" srcId="{6FFFD419-DEB4-4841-9212-A608B077D466}" destId="{F178AB78-16A1-CB44-8029-83FA705B77B7}" srcOrd="7" destOrd="0" presId="urn:microsoft.com/office/officeart/2005/8/layout/vProcess5"/>
    <dgm:cxn modelId="{CD15E91A-282C-2A41-9F3B-972BE0CB029C}" type="presParOf" srcId="{6FFFD419-DEB4-4841-9212-A608B077D466}" destId="{072262C2-3121-3345-8DAD-1D67B4C4BCC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645BF1-B511-4217-B52D-C6BDB5EBB9D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9D7875D-8700-4E8F-9B80-D2A64AE5F3D2}">
      <dgm:prSet/>
      <dgm:spPr/>
      <dgm:t>
        <a:bodyPr/>
        <a:lstStyle/>
        <a:p>
          <a:r>
            <a:rPr lang="en-US"/>
            <a:t>Selama ini penerapan K3 seringkali dianggap sebagai </a:t>
          </a:r>
          <a:r>
            <a:rPr lang="en-US" i="1"/>
            <a:t>cost </a:t>
          </a:r>
          <a:r>
            <a:rPr lang="en-US"/>
            <a:t>atau beban biaya, bukan sebagai investasi untuk mencegah terjadinya kecelakaan kerja </a:t>
          </a:r>
        </a:p>
      </dgm:t>
    </dgm:pt>
    <dgm:pt modelId="{20E1FA28-A27D-4F70-8E1D-004693DCA57D}" type="parTrans" cxnId="{EE52942B-F5D1-4C90-B729-3C6FC645132C}">
      <dgm:prSet/>
      <dgm:spPr/>
      <dgm:t>
        <a:bodyPr/>
        <a:lstStyle/>
        <a:p>
          <a:endParaRPr lang="en-US"/>
        </a:p>
      </dgm:t>
    </dgm:pt>
    <dgm:pt modelId="{F5386280-1784-46C1-A11B-488FE527676F}" type="sibTrans" cxnId="{EE52942B-F5D1-4C90-B729-3C6FC645132C}">
      <dgm:prSet/>
      <dgm:spPr/>
      <dgm:t>
        <a:bodyPr/>
        <a:lstStyle/>
        <a:p>
          <a:endParaRPr lang="en-US"/>
        </a:p>
      </dgm:t>
    </dgm:pt>
    <dgm:pt modelId="{B3BD5FB7-F5D0-47E5-AD10-A60D4A0FB95E}">
      <dgm:prSet/>
      <dgm:spPr/>
      <dgm:t>
        <a:bodyPr/>
        <a:lstStyle/>
        <a:p>
          <a:r>
            <a:rPr lang="en-US"/>
            <a:t>Berdasarkan data yang diperoleh dari infoDATIN DepKes Tahun 2018, persentase terbesar yang memiliki keluhan kesehatan dan keselamatan kerja paling banyak yaitu terdapat di daerah perdesaan.</a:t>
          </a:r>
        </a:p>
      </dgm:t>
    </dgm:pt>
    <dgm:pt modelId="{FE9BC9B2-0AE0-4D62-8650-1E80DDBD2361}" type="parTrans" cxnId="{C217A92F-9B26-47E7-8CA5-7B770C9937B5}">
      <dgm:prSet/>
      <dgm:spPr/>
      <dgm:t>
        <a:bodyPr/>
        <a:lstStyle/>
        <a:p>
          <a:endParaRPr lang="en-US"/>
        </a:p>
      </dgm:t>
    </dgm:pt>
    <dgm:pt modelId="{D115033C-13A0-4AB5-8334-5EA05C05A80E}" type="sibTrans" cxnId="{C217A92F-9B26-47E7-8CA5-7B770C9937B5}">
      <dgm:prSet/>
      <dgm:spPr/>
      <dgm:t>
        <a:bodyPr/>
        <a:lstStyle/>
        <a:p>
          <a:endParaRPr lang="en-US"/>
        </a:p>
      </dgm:t>
    </dgm:pt>
    <dgm:pt modelId="{1E925722-2793-4B6D-9B73-989A027E0E28}">
      <dgm:prSet/>
      <dgm:spPr/>
      <dgm:t>
        <a:bodyPr/>
        <a:lstStyle/>
        <a:p>
          <a:r>
            <a:rPr lang="en-US"/>
            <a:t>jika dilihat menurut lapangan usaha, persentase terbesar untuk keluhan kesehatan dan keselamatan kerja yaitu ada pada lapangan usaha yang berhubungan dengan pertanian </a:t>
          </a:r>
        </a:p>
      </dgm:t>
    </dgm:pt>
    <dgm:pt modelId="{C7A8F8D7-57AA-4390-A6AF-26018666EE1F}" type="parTrans" cxnId="{1F0DFCE2-B5F1-4D23-A03E-442D4469394A}">
      <dgm:prSet/>
      <dgm:spPr/>
      <dgm:t>
        <a:bodyPr/>
        <a:lstStyle/>
        <a:p>
          <a:endParaRPr lang="en-US"/>
        </a:p>
      </dgm:t>
    </dgm:pt>
    <dgm:pt modelId="{CAE8B7D5-484D-46BE-8D61-43DC6746FDD2}" type="sibTrans" cxnId="{1F0DFCE2-B5F1-4D23-A03E-442D4469394A}">
      <dgm:prSet/>
      <dgm:spPr/>
      <dgm:t>
        <a:bodyPr/>
        <a:lstStyle/>
        <a:p>
          <a:endParaRPr lang="en-US"/>
        </a:p>
      </dgm:t>
    </dgm:pt>
    <dgm:pt modelId="{8F194985-A9A2-4CDA-BD16-7531127114C7}" type="pres">
      <dgm:prSet presAssocID="{9B645BF1-B511-4217-B52D-C6BDB5EBB9DE}" presName="root" presStyleCnt="0">
        <dgm:presLayoutVars>
          <dgm:dir/>
          <dgm:resizeHandles val="exact"/>
        </dgm:presLayoutVars>
      </dgm:prSet>
      <dgm:spPr/>
    </dgm:pt>
    <dgm:pt modelId="{431B5946-8D7F-4E5D-AF5B-F1DF3A1810D5}" type="pres">
      <dgm:prSet presAssocID="{19D7875D-8700-4E8F-9B80-D2A64AE5F3D2}" presName="compNode" presStyleCnt="0"/>
      <dgm:spPr/>
    </dgm:pt>
    <dgm:pt modelId="{1021044A-76EC-4D12-A506-1229C4C837ED}" type="pres">
      <dgm:prSet presAssocID="{19D7875D-8700-4E8F-9B80-D2A64AE5F3D2}" presName="bgRect" presStyleLbl="bgShp" presStyleIdx="0" presStyleCnt="3"/>
      <dgm:spPr/>
    </dgm:pt>
    <dgm:pt modelId="{F22B04D7-4137-416C-94A1-7D8212C3F915}" type="pres">
      <dgm:prSet presAssocID="{19D7875D-8700-4E8F-9B80-D2A64AE5F3D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6F8C84D7-A9BB-46B3-A36D-BADA08CE180F}" type="pres">
      <dgm:prSet presAssocID="{19D7875D-8700-4E8F-9B80-D2A64AE5F3D2}" presName="spaceRect" presStyleCnt="0"/>
      <dgm:spPr/>
    </dgm:pt>
    <dgm:pt modelId="{17B51BFE-7044-4185-80CA-1A66F8EC43E2}" type="pres">
      <dgm:prSet presAssocID="{19D7875D-8700-4E8F-9B80-D2A64AE5F3D2}" presName="parTx" presStyleLbl="revTx" presStyleIdx="0" presStyleCnt="3">
        <dgm:presLayoutVars>
          <dgm:chMax val="0"/>
          <dgm:chPref val="0"/>
        </dgm:presLayoutVars>
      </dgm:prSet>
      <dgm:spPr/>
    </dgm:pt>
    <dgm:pt modelId="{EE129D14-A92A-4338-8408-E7C91F4A47C9}" type="pres">
      <dgm:prSet presAssocID="{F5386280-1784-46C1-A11B-488FE527676F}" presName="sibTrans" presStyleCnt="0"/>
      <dgm:spPr/>
    </dgm:pt>
    <dgm:pt modelId="{3925A836-9835-4917-A17A-FAC202BBD958}" type="pres">
      <dgm:prSet presAssocID="{B3BD5FB7-F5D0-47E5-AD10-A60D4A0FB95E}" presName="compNode" presStyleCnt="0"/>
      <dgm:spPr/>
    </dgm:pt>
    <dgm:pt modelId="{4D9E6DE1-438F-4DF1-9418-593B2FCF7BD4}" type="pres">
      <dgm:prSet presAssocID="{B3BD5FB7-F5D0-47E5-AD10-A60D4A0FB95E}" presName="bgRect" presStyleLbl="bgShp" presStyleIdx="1" presStyleCnt="3"/>
      <dgm:spPr/>
    </dgm:pt>
    <dgm:pt modelId="{706AF306-4F25-4E35-9B8A-A437C342C204}" type="pres">
      <dgm:prSet presAssocID="{B3BD5FB7-F5D0-47E5-AD10-A60D4A0FB95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E60B0431-FF2D-410E-9854-D5C69FE5058F}" type="pres">
      <dgm:prSet presAssocID="{B3BD5FB7-F5D0-47E5-AD10-A60D4A0FB95E}" presName="spaceRect" presStyleCnt="0"/>
      <dgm:spPr/>
    </dgm:pt>
    <dgm:pt modelId="{122CC7F5-BDB7-4432-A327-585E9928C6BA}" type="pres">
      <dgm:prSet presAssocID="{B3BD5FB7-F5D0-47E5-AD10-A60D4A0FB95E}" presName="parTx" presStyleLbl="revTx" presStyleIdx="1" presStyleCnt="3">
        <dgm:presLayoutVars>
          <dgm:chMax val="0"/>
          <dgm:chPref val="0"/>
        </dgm:presLayoutVars>
      </dgm:prSet>
      <dgm:spPr/>
    </dgm:pt>
    <dgm:pt modelId="{C29932CF-92F6-49A3-8551-12F5D94DB5E8}" type="pres">
      <dgm:prSet presAssocID="{D115033C-13A0-4AB5-8334-5EA05C05A80E}" presName="sibTrans" presStyleCnt="0"/>
      <dgm:spPr/>
    </dgm:pt>
    <dgm:pt modelId="{42C79837-EAA6-46A6-AF96-2DAAE93A9049}" type="pres">
      <dgm:prSet presAssocID="{1E925722-2793-4B6D-9B73-989A027E0E28}" presName="compNode" presStyleCnt="0"/>
      <dgm:spPr/>
    </dgm:pt>
    <dgm:pt modelId="{51238A9A-8532-441B-9F23-B50A13FF4F60}" type="pres">
      <dgm:prSet presAssocID="{1E925722-2793-4B6D-9B73-989A027E0E28}" presName="bgRect" presStyleLbl="bgShp" presStyleIdx="2" presStyleCnt="3"/>
      <dgm:spPr/>
    </dgm:pt>
    <dgm:pt modelId="{11F34705-4C2E-420C-A73E-C1884EACE558}" type="pres">
      <dgm:prSet presAssocID="{1E925722-2793-4B6D-9B73-989A027E0E2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92604E14-27F3-4CD1-A212-5C6C5DA87197}" type="pres">
      <dgm:prSet presAssocID="{1E925722-2793-4B6D-9B73-989A027E0E28}" presName="spaceRect" presStyleCnt="0"/>
      <dgm:spPr/>
    </dgm:pt>
    <dgm:pt modelId="{4FC6B02F-EEAD-421A-AD6F-EBC04430FDBE}" type="pres">
      <dgm:prSet presAssocID="{1E925722-2793-4B6D-9B73-989A027E0E2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F132C17-EAC3-4B2C-98C7-1EACCBC5CF49}" type="presOf" srcId="{9B645BF1-B511-4217-B52D-C6BDB5EBB9DE}" destId="{8F194985-A9A2-4CDA-BD16-7531127114C7}" srcOrd="0" destOrd="0" presId="urn:microsoft.com/office/officeart/2018/2/layout/IconVerticalSolidList"/>
    <dgm:cxn modelId="{EE52942B-F5D1-4C90-B729-3C6FC645132C}" srcId="{9B645BF1-B511-4217-B52D-C6BDB5EBB9DE}" destId="{19D7875D-8700-4E8F-9B80-D2A64AE5F3D2}" srcOrd="0" destOrd="0" parTransId="{20E1FA28-A27D-4F70-8E1D-004693DCA57D}" sibTransId="{F5386280-1784-46C1-A11B-488FE527676F}"/>
    <dgm:cxn modelId="{C217A92F-9B26-47E7-8CA5-7B770C9937B5}" srcId="{9B645BF1-B511-4217-B52D-C6BDB5EBB9DE}" destId="{B3BD5FB7-F5D0-47E5-AD10-A60D4A0FB95E}" srcOrd="1" destOrd="0" parTransId="{FE9BC9B2-0AE0-4D62-8650-1E80DDBD2361}" sibTransId="{D115033C-13A0-4AB5-8334-5EA05C05A80E}"/>
    <dgm:cxn modelId="{9B6A7B3E-12EA-4C16-9CBB-9505C6B13ED4}" type="presOf" srcId="{1E925722-2793-4B6D-9B73-989A027E0E28}" destId="{4FC6B02F-EEAD-421A-AD6F-EBC04430FDBE}" srcOrd="0" destOrd="0" presId="urn:microsoft.com/office/officeart/2018/2/layout/IconVerticalSolidList"/>
    <dgm:cxn modelId="{CA6B9DB5-D1A0-40F5-87BA-548CFC4E95DC}" type="presOf" srcId="{19D7875D-8700-4E8F-9B80-D2A64AE5F3D2}" destId="{17B51BFE-7044-4185-80CA-1A66F8EC43E2}" srcOrd="0" destOrd="0" presId="urn:microsoft.com/office/officeart/2018/2/layout/IconVerticalSolidList"/>
    <dgm:cxn modelId="{ADE0D2CE-15A7-4F1F-8D9F-32B01D35F72A}" type="presOf" srcId="{B3BD5FB7-F5D0-47E5-AD10-A60D4A0FB95E}" destId="{122CC7F5-BDB7-4432-A327-585E9928C6BA}" srcOrd="0" destOrd="0" presId="urn:microsoft.com/office/officeart/2018/2/layout/IconVerticalSolidList"/>
    <dgm:cxn modelId="{1F0DFCE2-B5F1-4D23-A03E-442D4469394A}" srcId="{9B645BF1-B511-4217-B52D-C6BDB5EBB9DE}" destId="{1E925722-2793-4B6D-9B73-989A027E0E28}" srcOrd="2" destOrd="0" parTransId="{C7A8F8D7-57AA-4390-A6AF-26018666EE1F}" sibTransId="{CAE8B7D5-484D-46BE-8D61-43DC6746FDD2}"/>
    <dgm:cxn modelId="{2C93CDC4-B1DC-4B3D-9401-D0ADAB380E09}" type="presParOf" srcId="{8F194985-A9A2-4CDA-BD16-7531127114C7}" destId="{431B5946-8D7F-4E5D-AF5B-F1DF3A1810D5}" srcOrd="0" destOrd="0" presId="urn:microsoft.com/office/officeart/2018/2/layout/IconVerticalSolidList"/>
    <dgm:cxn modelId="{EC2BA26C-7473-4196-B42A-07BFCBB13BD1}" type="presParOf" srcId="{431B5946-8D7F-4E5D-AF5B-F1DF3A1810D5}" destId="{1021044A-76EC-4D12-A506-1229C4C837ED}" srcOrd="0" destOrd="0" presId="urn:microsoft.com/office/officeart/2018/2/layout/IconVerticalSolidList"/>
    <dgm:cxn modelId="{4A80A82C-BC10-43E0-B968-0D05FE656516}" type="presParOf" srcId="{431B5946-8D7F-4E5D-AF5B-F1DF3A1810D5}" destId="{F22B04D7-4137-416C-94A1-7D8212C3F915}" srcOrd="1" destOrd="0" presId="urn:microsoft.com/office/officeart/2018/2/layout/IconVerticalSolidList"/>
    <dgm:cxn modelId="{680667B9-08E0-4069-B9A0-0C56BBB2051E}" type="presParOf" srcId="{431B5946-8D7F-4E5D-AF5B-F1DF3A1810D5}" destId="{6F8C84D7-A9BB-46B3-A36D-BADA08CE180F}" srcOrd="2" destOrd="0" presId="urn:microsoft.com/office/officeart/2018/2/layout/IconVerticalSolidList"/>
    <dgm:cxn modelId="{BEF82E22-EBE4-4B8D-B55F-F8399EED367A}" type="presParOf" srcId="{431B5946-8D7F-4E5D-AF5B-F1DF3A1810D5}" destId="{17B51BFE-7044-4185-80CA-1A66F8EC43E2}" srcOrd="3" destOrd="0" presId="urn:microsoft.com/office/officeart/2018/2/layout/IconVerticalSolidList"/>
    <dgm:cxn modelId="{ABDFA707-F676-4EC6-8B03-A2DC303B75E5}" type="presParOf" srcId="{8F194985-A9A2-4CDA-BD16-7531127114C7}" destId="{EE129D14-A92A-4338-8408-E7C91F4A47C9}" srcOrd="1" destOrd="0" presId="urn:microsoft.com/office/officeart/2018/2/layout/IconVerticalSolidList"/>
    <dgm:cxn modelId="{D0C763CA-4268-4CBD-9C7B-58A013050869}" type="presParOf" srcId="{8F194985-A9A2-4CDA-BD16-7531127114C7}" destId="{3925A836-9835-4917-A17A-FAC202BBD958}" srcOrd="2" destOrd="0" presId="urn:microsoft.com/office/officeart/2018/2/layout/IconVerticalSolidList"/>
    <dgm:cxn modelId="{48578D51-4B0E-447E-9472-856F93FD5FCF}" type="presParOf" srcId="{3925A836-9835-4917-A17A-FAC202BBD958}" destId="{4D9E6DE1-438F-4DF1-9418-593B2FCF7BD4}" srcOrd="0" destOrd="0" presId="urn:microsoft.com/office/officeart/2018/2/layout/IconVerticalSolidList"/>
    <dgm:cxn modelId="{FD95B05B-0DB2-4701-B8DE-4B0CAB701F76}" type="presParOf" srcId="{3925A836-9835-4917-A17A-FAC202BBD958}" destId="{706AF306-4F25-4E35-9B8A-A437C342C204}" srcOrd="1" destOrd="0" presId="urn:microsoft.com/office/officeart/2018/2/layout/IconVerticalSolidList"/>
    <dgm:cxn modelId="{B0B4624F-CB44-43BC-AEBA-76EEEBC18607}" type="presParOf" srcId="{3925A836-9835-4917-A17A-FAC202BBD958}" destId="{E60B0431-FF2D-410E-9854-D5C69FE5058F}" srcOrd="2" destOrd="0" presId="urn:microsoft.com/office/officeart/2018/2/layout/IconVerticalSolidList"/>
    <dgm:cxn modelId="{5862FA7C-9D7F-4A0C-B567-796A77823A4B}" type="presParOf" srcId="{3925A836-9835-4917-A17A-FAC202BBD958}" destId="{122CC7F5-BDB7-4432-A327-585E9928C6BA}" srcOrd="3" destOrd="0" presId="urn:microsoft.com/office/officeart/2018/2/layout/IconVerticalSolidList"/>
    <dgm:cxn modelId="{EEA611EB-6C94-4C4E-8E31-8D265D524961}" type="presParOf" srcId="{8F194985-A9A2-4CDA-BD16-7531127114C7}" destId="{C29932CF-92F6-49A3-8551-12F5D94DB5E8}" srcOrd="3" destOrd="0" presId="urn:microsoft.com/office/officeart/2018/2/layout/IconVerticalSolidList"/>
    <dgm:cxn modelId="{57DB6F06-2D8F-43E0-A099-735ADE1474BC}" type="presParOf" srcId="{8F194985-A9A2-4CDA-BD16-7531127114C7}" destId="{42C79837-EAA6-46A6-AF96-2DAAE93A9049}" srcOrd="4" destOrd="0" presId="urn:microsoft.com/office/officeart/2018/2/layout/IconVerticalSolidList"/>
    <dgm:cxn modelId="{4607D978-C22E-4507-8454-EE6DFF90AD20}" type="presParOf" srcId="{42C79837-EAA6-46A6-AF96-2DAAE93A9049}" destId="{51238A9A-8532-441B-9F23-B50A13FF4F60}" srcOrd="0" destOrd="0" presId="urn:microsoft.com/office/officeart/2018/2/layout/IconVerticalSolidList"/>
    <dgm:cxn modelId="{3CA873F3-21F2-4DCE-AB08-2370F63EBADC}" type="presParOf" srcId="{42C79837-EAA6-46A6-AF96-2DAAE93A9049}" destId="{11F34705-4C2E-420C-A73E-C1884EACE558}" srcOrd="1" destOrd="0" presId="urn:microsoft.com/office/officeart/2018/2/layout/IconVerticalSolidList"/>
    <dgm:cxn modelId="{EF4B40B9-CAE8-4020-B227-C8F8A39FA471}" type="presParOf" srcId="{42C79837-EAA6-46A6-AF96-2DAAE93A9049}" destId="{92604E14-27F3-4CD1-A212-5C6C5DA87197}" srcOrd="2" destOrd="0" presId="urn:microsoft.com/office/officeart/2018/2/layout/IconVerticalSolidList"/>
    <dgm:cxn modelId="{1AB12EC8-D593-4870-8A54-682D71192E64}" type="presParOf" srcId="{42C79837-EAA6-46A6-AF96-2DAAE93A9049}" destId="{4FC6B02F-EEAD-421A-AD6F-EBC04430FDB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303C0D-544D-4825-AB83-2F0589D8A76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7FFAE16-A8FF-427B-95BA-708221B62926}">
      <dgm:prSet/>
      <dgm:spPr/>
      <dgm:t>
        <a:bodyPr/>
        <a:lstStyle/>
        <a:p>
          <a:r>
            <a:rPr lang="en-US"/>
            <a:t>keselamatan dan kesehatan pekerja terpelihara dengan baik maka angka kesakitan, absensi, kecacatan dan kecelakaan kerja dapat diminimalkan,</a:t>
          </a:r>
        </a:p>
      </dgm:t>
    </dgm:pt>
    <dgm:pt modelId="{4BD52EB2-D9E7-41FD-A27E-6B918094A28C}" type="parTrans" cxnId="{B1FAAE92-EC1C-44EB-8A48-B4824F5CD1A0}">
      <dgm:prSet/>
      <dgm:spPr/>
      <dgm:t>
        <a:bodyPr/>
        <a:lstStyle/>
        <a:p>
          <a:endParaRPr lang="en-US"/>
        </a:p>
      </dgm:t>
    </dgm:pt>
    <dgm:pt modelId="{835D0C30-8D2A-45C2-BC6D-661A8B3C5973}" type="sibTrans" cxnId="{B1FAAE92-EC1C-44EB-8A48-B4824F5CD1A0}">
      <dgm:prSet/>
      <dgm:spPr/>
      <dgm:t>
        <a:bodyPr/>
        <a:lstStyle/>
        <a:p>
          <a:endParaRPr lang="en-US"/>
        </a:p>
      </dgm:t>
    </dgm:pt>
    <dgm:pt modelId="{FAA18436-454F-4EB1-955D-B26D2C750691}">
      <dgm:prSet/>
      <dgm:spPr/>
      <dgm:t>
        <a:bodyPr/>
        <a:lstStyle/>
        <a:p>
          <a:r>
            <a:rPr lang="en-US"/>
            <a:t>terwujud pekerja yang sehat dan produktif </a:t>
          </a:r>
        </a:p>
      </dgm:t>
    </dgm:pt>
    <dgm:pt modelId="{F579766C-717C-4C26-A5BD-7D6E031F3BA4}" type="parTrans" cxnId="{B3FDED7A-3905-496B-A8F9-5FBBEAB7022A}">
      <dgm:prSet/>
      <dgm:spPr/>
      <dgm:t>
        <a:bodyPr/>
        <a:lstStyle/>
        <a:p>
          <a:endParaRPr lang="en-US"/>
        </a:p>
      </dgm:t>
    </dgm:pt>
    <dgm:pt modelId="{4FDF5814-789D-4CEB-98C7-020EBD9C6F27}" type="sibTrans" cxnId="{B3FDED7A-3905-496B-A8F9-5FBBEAB7022A}">
      <dgm:prSet/>
      <dgm:spPr/>
      <dgm:t>
        <a:bodyPr/>
        <a:lstStyle/>
        <a:p>
          <a:endParaRPr lang="en-US"/>
        </a:p>
      </dgm:t>
    </dgm:pt>
    <dgm:pt modelId="{33E78BED-EEB8-4831-A33D-CAED9E2D61E9}">
      <dgm:prSet/>
      <dgm:spPr/>
      <dgm:t>
        <a:bodyPr/>
        <a:lstStyle/>
        <a:p>
          <a:r>
            <a:rPr lang="en-US"/>
            <a:t>Perlu diingat bahwa profit perusahaan juga dipengaruhi oleh produktivitas pekerja yang berhubungan erat dengan keselamatan dan kesehatan kerja. </a:t>
          </a:r>
        </a:p>
      </dgm:t>
    </dgm:pt>
    <dgm:pt modelId="{2D3CE0FD-145B-4C34-ADF2-50B986E79C6C}" type="parTrans" cxnId="{2065C236-BF32-4F59-9075-009A3CCE8B2D}">
      <dgm:prSet/>
      <dgm:spPr/>
      <dgm:t>
        <a:bodyPr/>
        <a:lstStyle/>
        <a:p>
          <a:endParaRPr lang="en-US"/>
        </a:p>
      </dgm:t>
    </dgm:pt>
    <dgm:pt modelId="{325111C6-1791-469F-BE2C-01F694C75D70}" type="sibTrans" cxnId="{2065C236-BF32-4F59-9075-009A3CCE8B2D}">
      <dgm:prSet/>
      <dgm:spPr/>
      <dgm:t>
        <a:bodyPr/>
        <a:lstStyle/>
        <a:p>
          <a:endParaRPr lang="en-US"/>
        </a:p>
      </dgm:t>
    </dgm:pt>
    <dgm:pt modelId="{F9EA3FB0-E9B9-3446-8737-15E728065064}" type="pres">
      <dgm:prSet presAssocID="{4B303C0D-544D-4825-AB83-2F0589D8A766}" presName="vert0" presStyleCnt="0">
        <dgm:presLayoutVars>
          <dgm:dir/>
          <dgm:animOne val="branch"/>
          <dgm:animLvl val="lvl"/>
        </dgm:presLayoutVars>
      </dgm:prSet>
      <dgm:spPr/>
    </dgm:pt>
    <dgm:pt modelId="{F4921F57-2DEE-5944-826E-90851A6482E4}" type="pres">
      <dgm:prSet presAssocID="{07FFAE16-A8FF-427B-95BA-708221B62926}" presName="thickLine" presStyleLbl="alignNode1" presStyleIdx="0" presStyleCnt="3"/>
      <dgm:spPr/>
    </dgm:pt>
    <dgm:pt modelId="{39591C1C-3DD4-7146-B61F-802115D1A662}" type="pres">
      <dgm:prSet presAssocID="{07FFAE16-A8FF-427B-95BA-708221B62926}" presName="horz1" presStyleCnt="0"/>
      <dgm:spPr/>
    </dgm:pt>
    <dgm:pt modelId="{E0EE5ECC-DA41-7D40-88CE-5616690F80A7}" type="pres">
      <dgm:prSet presAssocID="{07FFAE16-A8FF-427B-95BA-708221B62926}" presName="tx1" presStyleLbl="revTx" presStyleIdx="0" presStyleCnt="3"/>
      <dgm:spPr/>
    </dgm:pt>
    <dgm:pt modelId="{82D232D1-28D7-6444-99B5-549969214DAE}" type="pres">
      <dgm:prSet presAssocID="{07FFAE16-A8FF-427B-95BA-708221B62926}" presName="vert1" presStyleCnt="0"/>
      <dgm:spPr/>
    </dgm:pt>
    <dgm:pt modelId="{4CCE0598-ED7C-AA4F-B755-957DC3669177}" type="pres">
      <dgm:prSet presAssocID="{FAA18436-454F-4EB1-955D-B26D2C750691}" presName="thickLine" presStyleLbl="alignNode1" presStyleIdx="1" presStyleCnt="3"/>
      <dgm:spPr/>
    </dgm:pt>
    <dgm:pt modelId="{AB86F9FA-EEB1-E544-AFB1-DF1564024545}" type="pres">
      <dgm:prSet presAssocID="{FAA18436-454F-4EB1-955D-B26D2C750691}" presName="horz1" presStyleCnt="0"/>
      <dgm:spPr/>
    </dgm:pt>
    <dgm:pt modelId="{F0D17743-E25D-0B43-8A6D-F9D04189DA1E}" type="pres">
      <dgm:prSet presAssocID="{FAA18436-454F-4EB1-955D-B26D2C750691}" presName="tx1" presStyleLbl="revTx" presStyleIdx="1" presStyleCnt="3"/>
      <dgm:spPr/>
    </dgm:pt>
    <dgm:pt modelId="{F8B1A00E-EB6D-AB47-8431-AFA4A2C5FB48}" type="pres">
      <dgm:prSet presAssocID="{FAA18436-454F-4EB1-955D-B26D2C750691}" presName="vert1" presStyleCnt="0"/>
      <dgm:spPr/>
    </dgm:pt>
    <dgm:pt modelId="{582B31BB-7332-2546-879D-D9AEB81192EF}" type="pres">
      <dgm:prSet presAssocID="{33E78BED-EEB8-4831-A33D-CAED9E2D61E9}" presName="thickLine" presStyleLbl="alignNode1" presStyleIdx="2" presStyleCnt="3"/>
      <dgm:spPr/>
    </dgm:pt>
    <dgm:pt modelId="{B25476EB-5EC2-844C-B88D-425632B31C2D}" type="pres">
      <dgm:prSet presAssocID="{33E78BED-EEB8-4831-A33D-CAED9E2D61E9}" presName="horz1" presStyleCnt="0"/>
      <dgm:spPr/>
    </dgm:pt>
    <dgm:pt modelId="{B8A1B0EC-0237-8A45-B8CC-4C94714F9DF0}" type="pres">
      <dgm:prSet presAssocID="{33E78BED-EEB8-4831-A33D-CAED9E2D61E9}" presName="tx1" presStyleLbl="revTx" presStyleIdx="2" presStyleCnt="3"/>
      <dgm:spPr/>
    </dgm:pt>
    <dgm:pt modelId="{B3919097-1819-0A49-9300-2BCBAB47855E}" type="pres">
      <dgm:prSet presAssocID="{33E78BED-EEB8-4831-A33D-CAED9E2D61E9}" presName="vert1" presStyleCnt="0"/>
      <dgm:spPr/>
    </dgm:pt>
  </dgm:ptLst>
  <dgm:cxnLst>
    <dgm:cxn modelId="{086BE601-22F3-874D-97F1-E8BECEDE3143}" type="presOf" srcId="{FAA18436-454F-4EB1-955D-B26D2C750691}" destId="{F0D17743-E25D-0B43-8A6D-F9D04189DA1E}" srcOrd="0" destOrd="0" presId="urn:microsoft.com/office/officeart/2008/layout/LinedList"/>
    <dgm:cxn modelId="{2065C236-BF32-4F59-9075-009A3CCE8B2D}" srcId="{4B303C0D-544D-4825-AB83-2F0589D8A766}" destId="{33E78BED-EEB8-4831-A33D-CAED9E2D61E9}" srcOrd="2" destOrd="0" parTransId="{2D3CE0FD-145B-4C34-ADF2-50B986E79C6C}" sibTransId="{325111C6-1791-469F-BE2C-01F694C75D70}"/>
    <dgm:cxn modelId="{B10E1450-4E11-5F4D-B271-A15D8A8E4BF7}" type="presOf" srcId="{4B303C0D-544D-4825-AB83-2F0589D8A766}" destId="{F9EA3FB0-E9B9-3446-8737-15E728065064}" srcOrd="0" destOrd="0" presId="urn:microsoft.com/office/officeart/2008/layout/LinedList"/>
    <dgm:cxn modelId="{374A0C69-7A19-3D4E-B1AA-34E87A3EB01B}" type="presOf" srcId="{07FFAE16-A8FF-427B-95BA-708221B62926}" destId="{E0EE5ECC-DA41-7D40-88CE-5616690F80A7}" srcOrd="0" destOrd="0" presId="urn:microsoft.com/office/officeart/2008/layout/LinedList"/>
    <dgm:cxn modelId="{B3FDED7A-3905-496B-A8F9-5FBBEAB7022A}" srcId="{4B303C0D-544D-4825-AB83-2F0589D8A766}" destId="{FAA18436-454F-4EB1-955D-B26D2C750691}" srcOrd="1" destOrd="0" parTransId="{F579766C-717C-4C26-A5BD-7D6E031F3BA4}" sibTransId="{4FDF5814-789D-4CEB-98C7-020EBD9C6F27}"/>
    <dgm:cxn modelId="{B1FAAE92-EC1C-44EB-8A48-B4824F5CD1A0}" srcId="{4B303C0D-544D-4825-AB83-2F0589D8A766}" destId="{07FFAE16-A8FF-427B-95BA-708221B62926}" srcOrd="0" destOrd="0" parTransId="{4BD52EB2-D9E7-41FD-A27E-6B918094A28C}" sibTransId="{835D0C30-8D2A-45C2-BC6D-661A8B3C5973}"/>
    <dgm:cxn modelId="{628128D9-2FB2-2D46-ACFF-0CA3D04AAF53}" type="presOf" srcId="{33E78BED-EEB8-4831-A33D-CAED9E2D61E9}" destId="{B8A1B0EC-0237-8A45-B8CC-4C94714F9DF0}" srcOrd="0" destOrd="0" presId="urn:microsoft.com/office/officeart/2008/layout/LinedList"/>
    <dgm:cxn modelId="{D802197E-6087-AB41-BE4D-A3C696874A86}" type="presParOf" srcId="{F9EA3FB0-E9B9-3446-8737-15E728065064}" destId="{F4921F57-2DEE-5944-826E-90851A6482E4}" srcOrd="0" destOrd="0" presId="urn:microsoft.com/office/officeart/2008/layout/LinedList"/>
    <dgm:cxn modelId="{DD79C5E5-744A-FB44-915A-48F5113E332F}" type="presParOf" srcId="{F9EA3FB0-E9B9-3446-8737-15E728065064}" destId="{39591C1C-3DD4-7146-B61F-802115D1A662}" srcOrd="1" destOrd="0" presId="urn:microsoft.com/office/officeart/2008/layout/LinedList"/>
    <dgm:cxn modelId="{0D849C1C-A387-1245-97E7-EEADD419E810}" type="presParOf" srcId="{39591C1C-3DD4-7146-B61F-802115D1A662}" destId="{E0EE5ECC-DA41-7D40-88CE-5616690F80A7}" srcOrd="0" destOrd="0" presId="urn:microsoft.com/office/officeart/2008/layout/LinedList"/>
    <dgm:cxn modelId="{53050560-5512-414E-A5ED-BECB9674C726}" type="presParOf" srcId="{39591C1C-3DD4-7146-B61F-802115D1A662}" destId="{82D232D1-28D7-6444-99B5-549969214DAE}" srcOrd="1" destOrd="0" presId="urn:microsoft.com/office/officeart/2008/layout/LinedList"/>
    <dgm:cxn modelId="{449AF730-1B42-BD4E-B580-E2CD33D72FDC}" type="presParOf" srcId="{F9EA3FB0-E9B9-3446-8737-15E728065064}" destId="{4CCE0598-ED7C-AA4F-B755-957DC3669177}" srcOrd="2" destOrd="0" presId="urn:microsoft.com/office/officeart/2008/layout/LinedList"/>
    <dgm:cxn modelId="{1C5337B4-3E5E-AB46-A5DF-C9036FD6FAA3}" type="presParOf" srcId="{F9EA3FB0-E9B9-3446-8737-15E728065064}" destId="{AB86F9FA-EEB1-E544-AFB1-DF1564024545}" srcOrd="3" destOrd="0" presId="urn:microsoft.com/office/officeart/2008/layout/LinedList"/>
    <dgm:cxn modelId="{E641E1CB-AA77-EC46-BFAD-B0BD50332599}" type="presParOf" srcId="{AB86F9FA-EEB1-E544-AFB1-DF1564024545}" destId="{F0D17743-E25D-0B43-8A6D-F9D04189DA1E}" srcOrd="0" destOrd="0" presId="urn:microsoft.com/office/officeart/2008/layout/LinedList"/>
    <dgm:cxn modelId="{46879B7B-FF4A-E749-8565-3483CE6CE739}" type="presParOf" srcId="{AB86F9FA-EEB1-E544-AFB1-DF1564024545}" destId="{F8B1A00E-EB6D-AB47-8431-AFA4A2C5FB48}" srcOrd="1" destOrd="0" presId="urn:microsoft.com/office/officeart/2008/layout/LinedList"/>
    <dgm:cxn modelId="{89453A43-3FC2-3747-9FD8-647D7A678448}" type="presParOf" srcId="{F9EA3FB0-E9B9-3446-8737-15E728065064}" destId="{582B31BB-7332-2546-879D-D9AEB81192EF}" srcOrd="4" destOrd="0" presId="urn:microsoft.com/office/officeart/2008/layout/LinedList"/>
    <dgm:cxn modelId="{BF319287-BCE4-C946-B53C-B5CA996C1153}" type="presParOf" srcId="{F9EA3FB0-E9B9-3446-8737-15E728065064}" destId="{B25476EB-5EC2-844C-B88D-425632B31C2D}" srcOrd="5" destOrd="0" presId="urn:microsoft.com/office/officeart/2008/layout/LinedList"/>
    <dgm:cxn modelId="{F7495DC4-D3E0-EC4B-B891-0E833FAAB639}" type="presParOf" srcId="{B25476EB-5EC2-844C-B88D-425632B31C2D}" destId="{B8A1B0EC-0237-8A45-B8CC-4C94714F9DF0}" srcOrd="0" destOrd="0" presId="urn:microsoft.com/office/officeart/2008/layout/LinedList"/>
    <dgm:cxn modelId="{431F9B4C-207D-DC4D-BC9F-703E032BDF7E}" type="presParOf" srcId="{B25476EB-5EC2-844C-B88D-425632B31C2D}" destId="{B3919097-1819-0A49-9300-2BCBAB47855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28BE7DA-1E52-4833-8A91-CFFB3BCFD1E4}" type="doc">
      <dgm:prSet loTypeId="urn:microsoft.com/office/officeart/2005/8/layout/vList5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623EF14-A770-4037-9DE1-5F1C539D542E}">
      <dgm:prSet/>
      <dgm:spPr/>
      <dgm:t>
        <a:bodyPr/>
        <a:lstStyle/>
        <a:p>
          <a:r>
            <a:rPr lang="en-US"/>
            <a:t>Bahaya fisik</a:t>
          </a:r>
        </a:p>
      </dgm:t>
    </dgm:pt>
    <dgm:pt modelId="{480320D2-2389-43C3-A5D4-C67474C96A6A}" type="parTrans" cxnId="{57C933C6-AFAE-4EE7-BC38-B441B4608BDD}">
      <dgm:prSet/>
      <dgm:spPr/>
      <dgm:t>
        <a:bodyPr/>
        <a:lstStyle/>
        <a:p>
          <a:endParaRPr lang="en-US"/>
        </a:p>
      </dgm:t>
    </dgm:pt>
    <dgm:pt modelId="{9449A0CD-A836-4D55-BC09-93653ED68BB4}" type="sibTrans" cxnId="{57C933C6-AFAE-4EE7-BC38-B441B4608BDD}">
      <dgm:prSet/>
      <dgm:spPr/>
      <dgm:t>
        <a:bodyPr/>
        <a:lstStyle/>
        <a:p>
          <a:endParaRPr lang="en-US"/>
        </a:p>
      </dgm:t>
    </dgm:pt>
    <dgm:pt modelId="{1D6931CB-9623-4918-852A-43F31ED35B05}">
      <dgm:prSet/>
      <dgm:spPr/>
      <dgm:t>
        <a:bodyPr/>
        <a:lstStyle/>
        <a:p>
          <a:r>
            <a:rPr lang="en-US"/>
            <a:t>Bahaya biologi</a:t>
          </a:r>
        </a:p>
      </dgm:t>
    </dgm:pt>
    <dgm:pt modelId="{4D666C84-DAF7-443D-9738-6F6681D6AD43}" type="parTrans" cxnId="{A8CAA22D-D4EA-4438-BB22-D45B85AB04C2}">
      <dgm:prSet/>
      <dgm:spPr/>
      <dgm:t>
        <a:bodyPr/>
        <a:lstStyle/>
        <a:p>
          <a:endParaRPr lang="en-US"/>
        </a:p>
      </dgm:t>
    </dgm:pt>
    <dgm:pt modelId="{DA1B0F58-1E9F-432C-AB45-4CF7A50D0AE3}" type="sibTrans" cxnId="{A8CAA22D-D4EA-4438-BB22-D45B85AB04C2}">
      <dgm:prSet/>
      <dgm:spPr/>
      <dgm:t>
        <a:bodyPr/>
        <a:lstStyle/>
        <a:p>
          <a:endParaRPr lang="en-US"/>
        </a:p>
      </dgm:t>
    </dgm:pt>
    <dgm:pt modelId="{0863FEA0-2AC8-42F9-9442-D4B64313B206}">
      <dgm:prSet/>
      <dgm:spPr/>
      <dgm:t>
        <a:bodyPr/>
        <a:lstStyle/>
        <a:p>
          <a:r>
            <a:rPr lang="en-US"/>
            <a:t>Bahaya kimia</a:t>
          </a:r>
        </a:p>
      </dgm:t>
    </dgm:pt>
    <dgm:pt modelId="{F49F405C-6874-44D5-9351-79970B5EE502}" type="parTrans" cxnId="{B394B406-5A1B-449D-88FF-BB9140BD945A}">
      <dgm:prSet/>
      <dgm:spPr/>
      <dgm:t>
        <a:bodyPr/>
        <a:lstStyle/>
        <a:p>
          <a:endParaRPr lang="en-US"/>
        </a:p>
      </dgm:t>
    </dgm:pt>
    <dgm:pt modelId="{0C683F37-D9B1-434A-93A7-909201B87EDE}" type="sibTrans" cxnId="{B394B406-5A1B-449D-88FF-BB9140BD945A}">
      <dgm:prSet/>
      <dgm:spPr/>
      <dgm:t>
        <a:bodyPr/>
        <a:lstStyle/>
        <a:p>
          <a:endParaRPr lang="en-US"/>
        </a:p>
      </dgm:t>
    </dgm:pt>
    <dgm:pt modelId="{0DB022D2-13F3-4199-B854-FC890C2BC975}">
      <dgm:prSet/>
      <dgm:spPr/>
      <dgm:t>
        <a:bodyPr/>
        <a:lstStyle/>
        <a:p>
          <a:r>
            <a:rPr lang="en-US"/>
            <a:t>Bahaya ergonomi</a:t>
          </a:r>
        </a:p>
      </dgm:t>
    </dgm:pt>
    <dgm:pt modelId="{E2F0EE2E-88F1-46F3-9854-27338968D52B}" type="parTrans" cxnId="{5F145F9F-D585-4BF5-BF3D-A324AE502E8A}">
      <dgm:prSet/>
      <dgm:spPr/>
      <dgm:t>
        <a:bodyPr/>
        <a:lstStyle/>
        <a:p>
          <a:endParaRPr lang="en-US"/>
        </a:p>
      </dgm:t>
    </dgm:pt>
    <dgm:pt modelId="{7796657C-6D18-4593-8144-3D9ABB287BA8}" type="sibTrans" cxnId="{5F145F9F-D585-4BF5-BF3D-A324AE502E8A}">
      <dgm:prSet/>
      <dgm:spPr/>
      <dgm:t>
        <a:bodyPr/>
        <a:lstStyle/>
        <a:p>
          <a:endParaRPr lang="en-US"/>
        </a:p>
      </dgm:t>
    </dgm:pt>
    <dgm:pt modelId="{EC87F4CA-DE9A-4BFE-BE3B-F5A88E9EB11D}">
      <dgm:prSet/>
      <dgm:spPr/>
      <dgm:t>
        <a:bodyPr/>
        <a:lstStyle/>
        <a:p>
          <a:r>
            <a:rPr lang="en-US"/>
            <a:t>Bahaya psikososial</a:t>
          </a:r>
        </a:p>
      </dgm:t>
    </dgm:pt>
    <dgm:pt modelId="{7837FFEF-F027-4F2D-83F0-947899A21C16}" type="parTrans" cxnId="{7A69E3BB-CAE9-446C-93E1-903867170A8E}">
      <dgm:prSet/>
      <dgm:spPr/>
      <dgm:t>
        <a:bodyPr/>
        <a:lstStyle/>
        <a:p>
          <a:endParaRPr lang="en-US"/>
        </a:p>
      </dgm:t>
    </dgm:pt>
    <dgm:pt modelId="{4CF0E0B6-6077-4AA4-8E25-CC4CC098405F}" type="sibTrans" cxnId="{7A69E3BB-CAE9-446C-93E1-903867170A8E}">
      <dgm:prSet/>
      <dgm:spPr/>
      <dgm:t>
        <a:bodyPr/>
        <a:lstStyle/>
        <a:p>
          <a:endParaRPr lang="en-US"/>
        </a:p>
      </dgm:t>
    </dgm:pt>
    <dgm:pt modelId="{302EEFE8-B2E8-5042-953C-07D77430A971}" type="pres">
      <dgm:prSet presAssocID="{B28BE7DA-1E52-4833-8A91-CFFB3BCFD1E4}" presName="Name0" presStyleCnt="0">
        <dgm:presLayoutVars>
          <dgm:dir/>
          <dgm:animLvl val="lvl"/>
          <dgm:resizeHandles val="exact"/>
        </dgm:presLayoutVars>
      </dgm:prSet>
      <dgm:spPr/>
    </dgm:pt>
    <dgm:pt modelId="{5B401810-FEDA-304B-A95E-C10BA4313493}" type="pres">
      <dgm:prSet presAssocID="{B623EF14-A770-4037-9DE1-5F1C539D542E}" presName="linNode" presStyleCnt="0"/>
      <dgm:spPr/>
    </dgm:pt>
    <dgm:pt modelId="{5FC95FF2-F743-EF43-BD2B-3B6675083BB0}" type="pres">
      <dgm:prSet presAssocID="{B623EF14-A770-4037-9DE1-5F1C539D542E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BCFA5C17-4A42-D846-81B5-CD31A25D5042}" type="pres">
      <dgm:prSet presAssocID="{9449A0CD-A836-4D55-BC09-93653ED68BB4}" presName="sp" presStyleCnt="0"/>
      <dgm:spPr/>
    </dgm:pt>
    <dgm:pt modelId="{AE98C227-C854-AF45-95FA-45ED8B86E8F8}" type="pres">
      <dgm:prSet presAssocID="{1D6931CB-9623-4918-852A-43F31ED35B05}" presName="linNode" presStyleCnt="0"/>
      <dgm:spPr/>
    </dgm:pt>
    <dgm:pt modelId="{ABD636F9-6BA0-1347-AC23-13C3EB18D992}" type="pres">
      <dgm:prSet presAssocID="{1D6931CB-9623-4918-852A-43F31ED35B05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F12690D4-5FAB-624B-82C5-697B21C78C0D}" type="pres">
      <dgm:prSet presAssocID="{DA1B0F58-1E9F-432C-AB45-4CF7A50D0AE3}" presName="sp" presStyleCnt="0"/>
      <dgm:spPr/>
    </dgm:pt>
    <dgm:pt modelId="{2397B8AF-EA89-004F-B32F-00454C3DF24A}" type="pres">
      <dgm:prSet presAssocID="{0863FEA0-2AC8-42F9-9442-D4B64313B206}" presName="linNode" presStyleCnt="0"/>
      <dgm:spPr/>
    </dgm:pt>
    <dgm:pt modelId="{DC9DB587-248A-234D-B6F1-75653281B024}" type="pres">
      <dgm:prSet presAssocID="{0863FEA0-2AC8-42F9-9442-D4B64313B206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155D898C-52EE-CB4B-A474-7646E7F6B45F}" type="pres">
      <dgm:prSet presAssocID="{0C683F37-D9B1-434A-93A7-909201B87EDE}" presName="sp" presStyleCnt="0"/>
      <dgm:spPr/>
    </dgm:pt>
    <dgm:pt modelId="{44D0C905-E460-254A-9FB9-4141F24A8C09}" type="pres">
      <dgm:prSet presAssocID="{0DB022D2-13F3-4199-B854-FC890C2BC975}" presName="linNode" presStyleCnt="0"/>
      <dgm:spPr/>
    </dgm:pt>
    <dgm:pt modelId="{486D1661-B69B-2D46-9887-99379F5BE4E1}" type="pres">
      <dgm:prSet presAssocID="{0DB022D2-13F3-4199-B854-FC890C2BC975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EF84F017-08CF-DE4D-889B-6B2639303ECA}" type="pres">
      <dgm:prSet presAssocID="{7796657C-6D18-4593-8144-3D9ABB287BA8}" presName="sp" presStyleCnt="0"/>
      <dgm:spPr/>
    </dgm:pt>
    <dgm:pt modelId="{E6ABC60E-5DDB-1C48-8B3A-CBAF718E514B}" type="pres">
      <dgm:prSet presAssocID="{EC87F4CA-DE9A-4BFE-BE3B-F5A88E9EB11D}" presName="linNode" presStyleCnt="0"/>
      <dgm:spPr/>
    </dgm:pt>
    <dgm:pt modelId="{441A7C3F-D037-EE45-A26A-454345CA53F6}" type="pres">
      <dgm:prSet presAssocID="{EC87F4CA-DE9A-4BFE-BE3B-F5A88E9EB11D}" presName="parentText" presStyleLbl="node1" presStyleIdx="4" presStyleCnt="5">
        <dgm:presLayoutVars>
          <dgm:chMax val="1"/>
          <dgm:bulletEnabled val="1"/>
        </dgm:presLayoutVars>
      </dgm:prSet>
      <dgm:spPr/>
    </dgm:pt>
  </dgm:ptLst>
  <dgm:cxnLst>
    <dgm:cxn modelId="{B394B406-5A1B-449D-88FF-BB9140BD945A}" srcId="{B28BE7DA-1E52-4833-8A91-CFFB3BCFD1E4}" destId="{0863FEA0-2AC8-42F9-9442-D4B64313B206}" srcOrd="2" destOrd="0" parTransId="{F49F405C-6874-44D5-9351-79970B5EE502}" sibTransId="{0C683F37-D9B1-434A-93A7-909201B87EDE}"/>
    <dgm:cxn modelId="{7AEB4727-1D7B-8049-951C-A50ADC3F2256}" type="presOf" srcId="{B623EF14-A770-4037-9DE1-5F1C539D542E}" destId="{5FC95FF2-F743-EF43-BD2B-3B6675083BB0}" srcOrd="0" destOrd="0" presId="urn:microsoft.com/office/officeart/2005/8/layout/vList5"/>
    <dgm:cxn modelId="{A8CAA22D-D4EA-4438-BB22-D45B85AB04C2}" srcId="{B28BE7DA-1E52-4833-8A91-CFFB3BCFD1E4}" destId="{1D6931CB-9623-4918-852A-43F31ED35B05}" srcOrd="1" destOrd="0" parTransId="{4D666C84-DAF7-443D-9738-6F6681D6AD43}" sibTransId="{DA1B0F58-1E9F-432C-AB45-4CF7A50D0AE3}"/>
    <dgm:cxn modelId="{875C295B-5793-F947-9C01-D1DA3EDCD1FF}" type="presOf" srcId="{1D6931CB-9623-4918-852A-43F31ED35B05}" destId="{ABD636F9-6BA0-1347-AC23-13C3EB18D992}" srcOrd="0" destOrd="0" presId="urn:microsoft.com/office/officeart/2005/8/layout/vList5"/>
    <dgm:cxn modelId="{8ED9C76B-6442-8D40-A777-C42FE7464826}" type="presOf" srcId="{B28BE7DA-1E52-4833-8A91-CFFB3BCFD1E4}" destId="{302EEFE8-B2E8-5042-953C-07D77430A971}" srcOrd="0" destOrd="0" presId="urn:microsoft.com/office/officeart/2005/8/layout/vList5"/>
    <dgm:cxn modelId="{5D56C882-3EA0-6942-AE48-FF4CCCADFED1}" type="presOf" srcId="{0863FEA0-2AC8-42F9-9442-D4B64313B206}" destId="{DC9DB587-248A-234D-B6F1-75653281B024}" srcOrd="0" destOrd="0" presId="urn:microsoft.com/office/officeart/2005/8/layout/vList5"/>
    <dgm:cxn modelId="{5F145F9F-D585-4BF5-BF3D-A324AE502E8A}" srcId="{B28BE7DA-1E52-4833-8A91-CFFB3BCFD1E4}" destId="{0DB022D2-13F3-4199-B854-FC890C2BC975}" srcOrd="3" destOrd="0" parTransId="{E2F0EE2E-88F1-46F3-9854-27338968D52B}" sibTransId="{7796657C-6D18-4593-8144-3D9ABB287BA8}"/>
    <dgm:cxn modelId="{18F6C6AF-05EE-BB4E-B0F4-4FEE9B46A68C}" type="presOf" srcId="{0DB022D2-13F3-4199-B854-FC890C2BC975}" destId="{486D1661-B69B-2D46-9887-99379F5BE4E1}" srcOrd="0" destOrd="0" presId="urn:microsoft.com/office/officeart/2005/8/layout/vList5"/>
    <dgm:cxn modelId="{7A69E3BB-CAE9-446C-93E1-903867170A8E}" srcId="{B28BE7DA-1E52-4833-8A91-CFFB3BCFD1E4}" destId="{EC87F4CA-DE9A-4BFE-BE3B-F5A88E9EB11D}" srcOrd="4" destOrd="0" parTransId="{7837FFEF-F027-4F2D-83F0-947899A21C16}" sibTransId="{4CF0E0B6-6077-4AA4-8E25-CC4CC098405F}"/>
    <dgm:cxn modelId="{57C933C6-AFAE-4EE7-BC38-B441B4608BDD}" srcId="{B28BE7DA-1E52-4833-8A91-CFFB3BCFD1E4}" destId="{B623EF14-A770-4037-9DE1-5F1C539D542E}" srcOrd="0" destOrd="0" parTransId="{480320D2-2389-43C3-A5D4-C67474C96A6A}" sibTransId="{9449A0CD-A836-4D55-BC09-93653ED68BB4}"/>
    <dgm:cxn modelId="{919EE0CA-C6CC-E648-A6DB-E0B3A361EC78}" type="presOf" srcId="{EC87F4CA-DE9A-4BFE-BE3B-F5A88E9EB11D}" destId="{441A7C3F-D037-EE45-A26A-454345CA53F6}" srcOrd="0" destOrd="0" presId="urn:microsoft.com/office/officeart/2005/8/layout/vList5"/>
    <dgm:cxn modelId="{D97B8BFF-A775-AA42-8C1B-A2608777118A}" type="presParOf" srcId="{302EEFE8-B2E8-5042-953C-07D77430A971}" destId="{5B401810-FEDA-304B-A95E-C10BA4313493}" srcOrd="0" destOrd="0" presId="urn:microsoft.com/office/officeart/2005/8/layout/vList5"/>
    <dgm:cxn modelId="{F5BE6F49-7BB2-BA41-9174-13CFAD3D56C6}" type="presParOf" srcId="{5B401810-FEDA-304B-A95E-C10BA4313493}" destId="{5FC95FF2-F743-EF43-BD2B-3B6675083BB0}" srcOrd="0" destOrd="0" presId="urn:microsoft.com/office/officeart/2005/8/layout/vList5"/>
    <dgm:cxn modelId="{30B80B6A-6813-A04C-82B6-83C006794170}" type="presParOf" srcId="{302EEFE8-B2E8-5042-953C-07D77430A971}" destId="{BCFA5C17-4A42-D846-81B5-CD31A25D5042}" srcOrd="1" destOrd="0" presId="urn:microsoft.com/office/officeart/2005/8/layout/vList5"/>
    <dgm:cxn modelId="{284737FF-37BC-404C-AFEF-ADE505AA7E56}" type="presParOf" srcId="{302EEFE8-B2E8-5042-953C-07D77430A971}" destId="{AE98C227-C854-AF45-95FA-45ED8B86E8F8}" srcOrd="2" destOrd="0" presId="urn:microsoft.com/office/officeart/2005/8/layout/vList5"/>
    <dgm:cxn modelId="{21932429-AB73-754E-A611-C80F7E871525}" type="presParOf" srcId="{AE98C227-C854-AF45-95FA-45ED8B86E8F8}" destId="{ABD636F9-6BA0-1347-AC23-13C3EB18D992}" srcOrd="0" destOrd="0" presId="urn:microsoft.com/office/officeart/2005/8/layout/vList5"/>
    <dgm:cxn modelId="{943692BC-28BF-CE4E-B498-6157143CB059}" type="presParOf" srcId="{302EEFE8-B2E8-5042-953C-07D77430A971}" destId="{F12690D4-5FAB-624B-82C5-697B21C78C0D}" srcOrd="3" destOrd="0" presId="urn:microsoft.com/office/officeart/2005/8/layout/vList5"/>
    <dgm:cxn modelId="{1F0A2200-05F2-8444-8A6A-727CE8D339AC}" type="presParOf" srcId="{302EEFE8-B2E8-5042-953C-07D77430A971}" destId="{2397B8AF-EA89-004F-B32F-00454C3DF24A}" srcOrd="4" destOrd="0" presId="urn:microsoft.com/office/officeart/2005/8/layout/vList5"/>
    <dgm:cxn modelId="{0D62A8B6-72E9-D84C-9D01-03DA3C595E75}" type="presParOf" srcId="{2397B8AF-EA89-004F-B32F-00454C3DF24A}" destId="{DC9DB587-248A-234D-B6F1-75653281B024}" srcOrd="0" destOrd="0" presId="urn:microsoft.com/office/officeart/2005/8/layout/vList5"/>
    <dgm:cxn modelId="{34A0F721-5D2A-0A4E-9123-8492B59C2E62}" type="presParOf" srcId="{302EEFE8-B2E8-5042-953C-07D77430A971}" destId="{155D898C-52EE-CB4B-A474-7646E7F6B45F}" srcOrd="5" destOrd="0" presId="urn:microsoft.com/office/officeart/2005/8/layout/vList5"/>
    <dgm:cxn modelId="{8ECEE9C4-CCBC-5745-B71F-1D077E0E15BF}" type="presParOf" srcId="{302EEFE8-B2E8-5042-953C-07D77430A971}" destId="{44D0C905-E460-254A-9FB9-4141F24A8C09}" srcOrd="6" destOrd="0" presId="urn:microsoft.com/office/officeart/2005/8/layout/vList5"/>
    <dgm:cxn modelId="{9AE2680E-DAC9-0847-BBEA-AF0D55CDA8E5}" type="presParOf" srcId="{44D0C905-E460-254A-9FB9-4141F24A8C09}" destId="{486D1661-B69B-2D46-9887-99379F5BE4E1}" srcOrd="0" destOrd="0" presId="urn:microsoft.com/office/officeart/2005/8/layout/vList5"/>
    <dgm:cxn modelId="{2E44499A-DA86-5F49-9927-9730A75AA042}" type="presParOf" srcId="{302EEFE8-B2E8-5042-953C-07D77430A971}" destId="{EF84F017-08CF-DE4D-889B-6B2639303ECA}" srcOrd="7" destOrd="0" presId="urn:microsoft.com/office/officeart/2005/8/layout/vList5"/>
    <dgm:cxn modelId="{DCDFD968-B827-8540-934F-136A96E0AFE7}" type="presParOf" srcId="{302EEFE8-B2E8-5042-953C-07D77430A971}" destId="{E6ABC60E-5DDB-1C48-8B3A-CBAF718E514B}" srcOrd="8" destOrd="0" presId="urn:microsoft.com/office/officeart/2005/8/layout/vList5"/>
    <dgm:cxn modelId="{349CBA05-71FE-9041-9227-CD9FFEEEB7B7}" type="presParOf" srcId="{E6ABC60E-5DDB-1C48-8B3A-CBAF718E514B}" destId="{441A7C3F-D037-EE45-A26A-454345CA53F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39DF552-3894-454D-A22D-18FFE519F3ED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8B4C5B3-EFE7-44C9-B465-EF5CF83CC252}">
      <dgm:prSet/>
      <dgm:spPr/>
      <dgm:t>
        <a:bodyPr/>
        <a:lstStyle/>
        <a:p>
          <a:r>
            <a:rPr lang="en-US"/>
            <a:t>Peralatan</a:t>
          </a:r>
        </a:p>
      </dgm:t>
    </dgm:pt>
    <dgm:pt modelId="{8486B272-DB8D-40B3-96DA-47A9DE3673AD}" type="parTrans" cxnId="{9EA9745E-FEEF-4D49-B0EA-AF279918DF79}">
      <dgm:prSet/>
      <dgm:spPr/>
      <dgm:t>
        <a:bodyPr/>
        <a:lstStyle/>
        <a:p>
          <a:endParaRPr lang="en-US"/>
        </a:p>
      </dgm:t>
    </dgm:pt>
    <dgm:pt modelId="{E34698D2-B187-4894-8EFA-8815BE6CFF2F}" type="sibTrans" cxnId="{9EA9745E-FEEF-4D49-B0EA-AF279918DF79}">
      <dgm:prSet/>
      <dgm:spPr/>
      <dgm:t>
        <a:bodyPr/>
        <a:lstStyle/>
        <a:p>
          <a:endParaRPr lang="en-US"/>
        </a:p>
      </dgm:t>
    </dgm:pt>
    <dgm:pt modelId="{17CFAB37-94C1-4F9E-ABD6-DB5DE13C764A}">
      <dgm:prSet/>
      <dgm:spPr/>
      <dgm:t>
        <a:bodyPr/>
        <a:lstStyle/>
        <a:p>
          <a:r>
            <a:rPr lang="en-US"/>
            <a:t>Proses Pekerjaan</a:t>
          </a:r>
        </a:p>
      </dgm:t>
    </dgm:pt>
    <dgm:pt modelId="{0F928F14-9175-475C-8C0D-DE23B11B88AE}" type="parTrans" cxnId="{D7CE95E4-5AB7-449D-8A11-F0EEB6385484}">
      <dgm:prSet/>
      <dgm:spPr/>
      <dgm:t>
        <a:bodyPr/>
        <a:lstStyle/>
        <a:p>
          <a:endParaRPr lang="en-US"/>
        </a:p>
      </dgm:t>
    </dgm:pt>
    <dgm:pt modelId="{86056DC3-D2BB-40C2-9B04-B9ECD05E1F35}" type="sibTrans" cxnId="{D7CE95E4-5AB7-449D-8A11-F0EEB6385484}">
      <dgm:prSet/>
      <dgm:spPr/>
      <dgm:t>
        <a:bodyPr/>
        <a:lstStyle/>
        <a:p>
          <a:endParaRPr lang="en-US"/>
        </a:p>
      </dgm:t>
    </dgm:pt>
    <dgm:pt modelId="{F4C7754A-49F3-48E9-9B9D-7D23DDCD1CAE}">
      <dgm:prSet/>
      <dgm:spPr/>
      <dgm:t>
        <a:bodyPr/>
        <a:lstStyle/>
        <a:p>
          <a:r>
            <a:rPr lang="en-US"/>
            <a:t>Perilaku (Pekerja)</a:t>
          </a:r>
        </a:p>
      </dgm:t>
    </dgm:pt>
    <dgm:pt modelId="{8939B91E-2170-4B58-9151-DE12965DCD38}" type="parTrans" cxnId="{300EDC05-A424-4D92-80D4-434234040F6E}">
      <dgm:prSet/>
      <dgm:spPr/>
      <dgm:t>
        <a:bodyPr/>
        <a:lstStyle/>
        <a:p>
          <a:endParaRPr lang="en-US"/>
        </a:p>
      </dgm:t>
    </dgm:pt>
    <dgm:pt modelId="{7249A7F4-82C1-4AFB-8016-59C248614A75}" type="sibTrans" cxnId="{300EDC05-A424-4D92-80D4-434234040F6E}">
      <dgm:prSet/>
      <dgm:spPr/>
      <dgm:t>
        <a:bodyPr/>
        <a:lstStyle/>
        <a:p>
          <a:endParaRPr lang="en-US"/>
        </a:p>
      </dgm:t>
    </dgm:pt>
    <dgm:pt modelId="{EFA2B6F2-A54E-1E4C-AD8C-25C04B80DE42}" type="pres">
      <dgm:prSet presAssocID="{F39DF552-3894-454D-A22D-18FFE519F3ED}" presName="diagram" presStyleCnt="0">
        <dgm:presLayoutVars>
          <dgm:dir/>
          <dgm:resizeHandles val="exact"/>
        </dgm:presLayoutVars>
      </dgm:prSet>
      <dgm:spPr/>
    </dgm:pt>
    <dgm:pt modelId="{045FE0E9-DEC0-1D47-BDDF-CBE197AB4342}" type="pres">
      <dgm:prSet presAssocID="{78B4C5B3-EFE7-44C9-B465-EF5CF83CC252}" presName="node" presStyleLbl="node1" presStyleIdx="0" presStyleCnt="3">
        <dgm:presLayoutVars>
          <dgm:bulletEnabled val="1"/>
        </dgm:presLayoutVars>
      </dgm:prSet>
      <dgm:spPr/>
    </dgm:pt>
    <dgm:pt modelId="{E0FE89BC-33F4-F14B-AC66-D747EC051E20}" type="pres">
      <dgm:prSet presAssocID="{E34698D2-B187-4894-8EFA-8815BE6CFF2F}" presName="sibTrans" presStyleCnt="0"/>
      <dgm:spPr/>
    </dgm:pt>
    <dgm:pt modelId="{31ABEA72-8B72-B748-8C0A-8D170AAF9553}" type="pres">
      <dgm:prSet presAssocID="{17CFAB37-94C1-4F9E-ABD6-DB5DE13C764A}" presName="node" presStyleLbl="node1" presStyleIdx="1" presStyleCnt="3">
        <dgm:presLayoutVars>
          <dgm:bulletEnabled val="1"/>
        </dgm:presLayoutVars>
      </dgm:prSet>
      <dgm:spPr/>
    </dgm:pt>
    <dgm:pt modelId="{89FE0A49-2306-114B-9355-43A3155E31D1}" type="pres">
      <dgm:prSet presAssocID="{86056DC3-D2BB-40C2-9B04-B9ECD05E1F35}" presName="sibTrans" presStyleCnt="0"/>
      <dgm:spPr/>
    </dgm:pt>
    <dgm:pt modelId="{2A9311A5-2683-AB4F-9876-67A50BDB7090}" type="pres">
      <dgm:prSet presAssocID="{F4C7754A-49F3-48E9-9B9D-7D23DDCD1CAE}" presName="node" presStyleLbl="node1" presStyleIdx="2" presStyleCnt="3">
        <dgm:presLayoutVars>
          <dgm:bulletEnabled val="1"/>
        </dgm:presLayoutVars>
      </dgm:prSet>
      <dgm:spPr/>
    </dgm:pt>
  </dgm:ptLst>
  <dgm:cxnLst>
    <dgm:cxn modelId="{300EDC05-A424-4D92-80D4-434234040F6E}" srcId="{F39DF552-3894-454D-A22D-18FFE519F3ED}" destId="{F4C7754A-49F3-48E9-9B9D-7D23DDCD1CAE}" srcOrd="2" destOrd="0" parTransId="{8939B91E-2170-4B58-9151-DE12965DCD38}" sibTransId="{7249A7F4-82C1-4AFB-8016-59C248614A75}"/>
    <dgm:cxn modelId="{2C903914-5989-8242-9E12-561CD6F9377C}" type="presOf" srcId="{F39DF552-3894-454D-A22D-18FFE519F3ED}" destId="{EFA2B6F2-A54E-1E4C-AD8C-25C04B80DE42}" srcOrd="0" destOrd="0" presId="urn:microsoft.com/office/officeart/2005/8/layout/default"/>
    <dgm:cxn modelId="{8174E020-86CA-1E4C-BCC1-2A3B1DB953B2}" type="presOf" srcId="{17CFAB37-94C1-4F9E-ABD6-DB5DE13C764A}" destId="{31ABEA72-8B72-B748-8C0A-8D170AAF9553}" srcOrd="0" destOrd="0" presId="urn:microsoft.com/office/officeart/2005/8/layout/default"/>
    <dgm:cxn modelId="{9EA9745E-FEEF-4D49-B0EA-AF279918DF79}" srcId="{F39DF552-3894-454D-A22D-18FFE519F3ED}" destId="{78B4C5B3-EFE7-44C9-B465-EF5CF83CC252}" srcOrd="0" destOrd="0" parTransId="{8486B272-DB8D-40B3-96DA-47A9DE3673AD}" sibTransId="{E34698D2-B187-4894-8EFA-8815BE6CFF2F}"/>
    <dgm:cxn modelId="{D7CE95E4-5AB7-449D-8A11-F0EEB6385484}" srcId="{F39DF552-3894-454D-A22D-18FFE519F3ED}" destId="{17CFAB37-94C1-4F9E-ABD6-DB5DE13C764A}" srcOrd="1" destOrd="0" parTransId="{0F928F14-9175-475C-8C0D-DE23B11B88AE}" sibTransId="{86056DC3-D2BB-40C2-9B04-B9ECD05E1F35}"/>
    <dgm:cxn modelId="{AEC865F4-7608-D745-8D56-54C1EE41783D}" type="presOf" srcId="{F4C7754A-49F3-48E9-9B9D-7D23DDCD1CAE}" destId="{2A9311A5-2683-AB4F-9876-67A50BDB7090}" srcOrd="0" destOrd="0" presId="urn:microsoft.com/office/officeart/2005/8/layout/default"/>
    <dgm:cxn modelId="{1022FFFB-81B3-E840-8C86-B59FB72F2D21}" type="presOf" srcId="{78B4C5B3-EFE7-44C9-B465-EF5CF83CC252}" destId="{045FE0E9-DEC0-1D47-BDDF-CBE197AB4342}" srcOrd="0" destOrd="0" presId="urn:microsoft.com/office/officeart/2005/8/layout/default"/>
    <dgm:cxn modelId="{9DFB62DE-469A-8842-8FBA-A57CAC360FDA}" type="presParOf" srcId="{EFA2B6F2-A54E-1E4C-AD8C-25C04B80DE42}" destId="{045FE0E9-DEC0-1D47-BDDF-CBE197AB4342}" srcOrd="0" destOrd="0" presId="urn:microsoft.com/office/officeart/2005/8/layout/default"/>
    <dgm:cxn modelId="{B19F6E21-B5C5-9046-B9A0-D4E785446AFC}" type="presParOf" srcId="{EFA2B6F2-A54E-1E4C-AD8C-25C04B80DE42}" destId="{E0FE89BC-33F4-F14B-AC66-D747EC051E20}" srcOrd="1" destOrd="0" presId="urn:microsoft.com/office/officeart/2005/8/layout/default"/>
    <dgm:cxn modelId="{8027563B-64E2-2C4A-B754-1ADD336A1F14}" type="presParOf" srcId="{EFA2B6F2-A54E-1E4C-AD8C-25C04B80DE42}" destId="{31ABEA72-8B72-B748-8C0A-8D170AAF9553}" srcOrd="2" destOrd="0" presId="urn:microsoft.com/office/officeart/2005/8/layout/default"/>
    <dgm:cxn modelId="{43CEBBF1-AF21-4840-8159-C278283BB76D}" type="presParOf" srcId="{EFA2B6F2-A54E-1E4C-AD8C-25C04B80DE42}" destId="{89FE0A49-2306-114B-9355-43A3155E31D1}" srcOrd="3" destOrd="0" presId="urn:microsoft.com/office/officeart/2005/8/layout/default"/>
    <dgm:cxn modelId="{0CA6354E-DA27-C14F-AEB5-A05463B1CCDC}" type="presParOf" srcId="{EFA2B6F2-A54E-1E4C-AD8C-25C04B80DE42}" destId="{2A9311A5-2683-AB4F-9876-67A50BDB7090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6DBD086-3591-4B25-B570-339B8560259D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D6A04E0-F207-4B08-9735-DE817AA1045A}">
      <dgm:prSet/>
      <dgm:spPr/>
      <dgm:t>
        <a:bodyPr/>
        <a:lstStyle/>
        <a:p>
          <a:r>
            <a:rPr lang="en-US"/>
            <a:t>Menemukan potensi bahaya yang ada</a:t>
          </a:r>
        </a:p>
      </dgm:t>
    </dgm:pt>
    <dgm:pt modelId="{E155592A-BE62-420C-928C-CA81BCF835EB}" type="parTrans" cxnId="{6B494C74-34EF-4AE7-8EA0-55AA352E70CA}">
      <dgm:prSet/>
      <dgm:spPr/>
      <dgm:t>
        <a:bodyPr/>
        <a:lstStyle/>
        <a:p>
          <a:endParaRPr lang="en-US"/>
        </a:p>
      </dgm:t>
    </dgm:pt>
    <dgm:pt modelId="{717F09FB-50BC-47D7-9F00-818A2EF6DF52}" type="sibTrans" cxnId="{6B494C74-34EF-4AE7-8EA0-55AA352E70CA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22A7ED5D-4B7C-4FD8-86E2-0CA26C54A3AA}">
      <dgm:prSet/>
      <dgm:spPr/>
      <dgm:t>
        <a:bodyPr/>
        <a:lstStyle/>
        <a:p>
          <a:r>
            <a:rPr lang="en-US"/>
            <a:t>Menentukan Tindakan antisipasi/pencegahan</a:t>
          </a:r>
        </a:p>
      </dgm:t>
    </dgm:pt>
    <dgm:pt modelId="{57FCD112-5261-4E1F-83A1-FC74AF47C930}" type="parTrans" cxnId="{956B6125-A941-4EF2-92FD-075800E9E3D2}">
      <dgm:prSet/>
      <dgm:spPr/>
      <dgm:t>
        <a:bodyPr/>
        <a:lstStyle/>
        <a:p>
          <a:endParaRPr lang="en-US"/>
        </a:p>
      </dgm:t>
    </dgm:pt>
    <dgm:pt modelId="{8D7163B0-A3AB-4BF5-AEE7-DDA05764EBBC}" type="sibTrans" cxnId="{956B6125-A941-4EF2-92FD-075800E9E3D2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39DE91E9-3C88-4F9C-AC0E-DB03B0996D56}">
      <dgm:prSet/>
      <dgm:spPr/>
      <dgm:t>
        <a:bodyPr/>
        <a:lstStyle/>
        <a:p>
          <a:r>
            <a:rPr lang="en-US"/>
            <a:t>Identifikasi bahaya meliputi jenis bahaya yang berasal dari peralatan, lingkungan, system kerja, dan orang/pekerja</a:t>
          </a:r>
        </a:p>
      </dgm:t>
    </dgm:pt>
    <dgm:pt modelId="{A56B8342-9A97-43AE-9141-8EBED82D2F7A}" type="parTrans" cxnId="{71B1C12D-EB00-4586-AC87-45D6A1ECE01D}">
      <dgm:prSet/>
      <dgm:spPr/>
      <dgm:t>
        <a:bodyPr/>
        <a:lstStyle/>
        <a:p>
          <a:endParaRPr lang="en-US"/>
        </a:p>
      </dgm:t>
    </dgm:pt>
    <dgm:pt modelId="{C00007B8-23E3-4AA4-A9BA-93EEB4431088}" type="sibTrans" cxnId="{71B1C12D-EB00-4586-AC87-45D6A1ECE01D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946A9CAF-C9D6-D44A-B215-73D3461DA73C}" type="pres">
      <dgm:prSet presAssocID="{76DBD086-3591-4B25-B570-339B8560259D}" presName="Name0" presStyleCnt="0">
        <dgm:presLayoutVars>
          <dgm:animLvl val="lvl"/>
          <dgm:resizeHandles val="exact"/>
        </dgm:presLayoutVars>
      </dgm:prSet>
      <dgm:spPr/>
    </dgm:pt>
    <dgm:pt modelId="{E81074CA-C940-6244-B41A-A3E8CC1E5EA0}" type="pres">
      <dgm:prSet presAssocID="{5D6A04E0-F207-4B08-9735-DE817AA1045A}" presName="compositeNode" presStyleCnt="0">
        <dgm:presLayoutVars>
          <dgm:bulletEnabled val="1"/>
        </dgm:presLayoutVars>
      </dgm:prSet>
      <dgm:spPr/>
    </dgm:pt>
    <dgm:pt modelId="{6BF37F77-1335-9C42-877D-CEF55C547E49}" type="pres">
      <dgm:prSet presAssocID="{5D6A04E0-F207-4B08-9735-DE817AA1045A}" presName="bgRect" presStyleLbl="bgAccFollowNode1" presStyleIdx="0" presStyleCnt="3"/>
      <dgm:spPr/>
    </dgm:pt>
    <dgm:pt modelId="{B9028C86-7DE7-2A42-975C-334C6D653CEF}" type="pres">
      <dgm:prSet presAssocID="{717F09FB-50BC-47D7-9F00-818A2EF6DF52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B0DBECB0-4204-8C40-B4AD-3237B798B5C1}" type="pres">
      <dgm:prSet presAssocID="{5D6A04E0-F207-4B08-9735-DE817AA1045A}" presName="bottomLine" presStyleLbl="alignNode1" presStyleIdx="1" presStyleCnt="6">
        <dgm:presLayoutVars/>
      </dgm:prSet>
      <dgm:spPr/>
    </dgm:pt>
    <dgm:pt modelId="{3189A526-DE62-0746-99BF-2C1820FDA108}" type="pres">
      <dgm:prSet presAssocID="{5D6A04E0-F207-4B08-9735-DE817AA1045A}" presName="nodeText" presStyleLbl="bgAccFollowNode1" presStyleIdx="0" presStyleCnt="3">
        <dgm:presLayoutVars>
          <dgm:bulletEnabled val="1"/>
        </dgm:presLayoutVars>
      </dgm:prSet>
      <dgm:spPr/>
    </dgm:pt>
    <dgm:pt modelId="{1AC1520B-31C2-2C44-B8F1-A1D6A6BE2A2D}" type="pres">
      <dgm:prSet presAssocID="{717F09FB-50BC-47D7-9F00-818A2EF6DF52}" presName="sibTrans" presStyleCnt="0"/>
      <dgm:spPr/>
    </dgm:pt>
    <dgm:pt modelId="{E8B1560B-B2BA-1742-9908-6685BA58A643}" type="pres">
      <dgm:prSet presAssocID="{22A7ED5D-4B7C-4FD8-86E2-0CA26C54A3AA}" presName="compositeNode" presStyleCnt="0">
        <dgm:presLayoutVars>
          <dgm:bulletEnabled val="1"/>
        </dgm:presLayoutVars>
      </dgm:prSet>
      <dgm:spPr/>
    </dgm:pt>
    <dgm:pt modelId="{8DC4D3FE-2EDC-0040-89BB-135FB41553C5}" type="pres">
      <dgm:prSet presAssocID="{22A7ED5D-4B7C-4FD8-86E2-0CA26C54A3AA}" presName="bgRect" presStyleLbl="bgAccFollowNode1" presStyleIdx="1" presStyleCnt="3"/>
      <dgm:spPr/>
    </dgm:pt>
    <dgm:pt modelId="{D014ACD7-793F-1E4A-AE86-705D7191C2ED}" type="pres">
      <dgm:prSet presAssocID="{8D7163B0-A3AB-4BF5-AEE7-DDA05764EBBC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95394A6C-4AA6-2142-8D7C-4F99AD4965CB}" type="pres">
      <dgm:prSet presAssocID="{22A7ED5D-4B7C-4FD8-86E2-0CA26C54A3AA}" presName="bottomLine" presStyleLbl="alignNode1" presStyleIdx="3" presStyleCnt="6">
        <dgm:presLayoutVars/>
      </dgm:prSet>
      <dgm:spPr/>
    </dgm:pt>
    <dgm:pt modelId="{BC1525A6-9635-514E-8A82-101374568E0E}" type="pres">
      <dgm:prSet presAssocID="{22A7ED5D-4B7C-4FD8-86E2-0CA26C54A3AA}" presName="nodeText" presStyleLbl="bgAccFollowNode1" presStyleIdx="1" presStyleCnt="3">
        <dgm:presLayoutVars>
          <dgm:bulletEnabled val="1"/>
        </dgm:presLayoutVars>
      </dgm:prSet>
      <dgm:spPr/>
    </dgm:pt>
    <dgm:pt modelId="{33765C98-324F-754F-8B2E-EE1D490FEFCD}" type="pres">
      <dgm:prSet presAssocID="{8D7163B0-A3AB-4BF5-AEE7-DDA05764EBBC}" presName="sibTrans" presStyleCnt="0"/>
      <dgm:spPr/>
    </dgm:pt>
    <dgm:pt modelId="{0434948B-E487-EE44-A29C-0C33A5642608}" type="pres">
      <dgm:prSet presAssocID="{39DE91E9-3C88-4F9C-AC0E-DB03B0996D56}" presName="compositeNode" presStyleCnt="0">
        <dgm:presLayoutVars>
          <dgm:bulletEnabled val="1"/>
        </dgm:presLayoutVars>
      </dgm:prSet>
      <dgm:spPr/>
    </dgm:pt>
    <dgm:pt modelId="{00EFF7E4-D917-284B-9346-680BE6EA2112}" type="pres">
      <dgm:prSet presAssocID="{39DE91E9-3C88-4F9C-AC0E-DB03B0996D56}" presName="bgRect" presStyleLbl="bgAccFollowNode1" presStyleIdx="2" presStyleCnt="3"/>
      <dgm:spPr/>
    </dgm:pt>
    <dgm:pt modelId="{230DD1FD-924B-4C49-A269-BE428E67EA90}" type="pres">
      <dgm:prSet presAssocID="{C00007B8-23E3-4AA4-A9BA-93EEB4431088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5E436C50-B908-3B46-AC44-1FB6846B4DE6}" type="pres">
      <dgm:prSet presAssocID="{39DE91E9-3C88-4F9C-AC0E-DB03B0996D56}" presName="bottomLine" presStyleLbl="alignNode1" presStyleIdx="5" presStyleCnt="6">
        <dgm:presLayoutVars/>
      </dgm:prSet>
      <dgm:spPr/>
    </dgm:pt>
    <dgm:pt modelId="{C32873CE-E69D-F945-852B-2CD92E693D44}" type="pres">
      <dgm:prSet presAssocID="{39DE91E9-3C88-4F9C-AC0E-DB03B0996D56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94544509-1ECA-3A45-B1CF-9C4672D58E9A}" type="presOf" srcId="{717F09FB-50BC-47D7-9F00-818A2EF6DF52}" destId="{B9028C86-7DE7-2A42-975C-334C6D653CEF}" srcOrd="0" destOrd="0" presId="urn:microsoft.com/office/officeart/2016/7/layout/BasicLinearProcessNumbered"/>
    <dgm:cxn modelId="{FBA09322-34C8-1145-AF18-8545B277F471}" type="presOf" srcId="{22A7ED5D-4B7C-4FD8-86E2-0CA26C54A3AA}" destId="{BC1525A6-9635-514E-8A82-101374568E0E}" srcOrd="1" destOrd="0" presId="urn:microsoft.com/office/officeart/2016/7/layout/BasicLinearProcessNumbered"/>
    <dgm:cxn modelId="{956B6125-A941-4EF2-92FD-075800E9E3D2}" srcId="{76DBD086-3591-4B25-B570-339B8560259D}" destId="{22A7ED5D-4B7C-4FD8-86E2-0CA26C54A3AA}" srcOrd="1" destOrd="0" parTransId="{57FCD112-5261-4E1F-83A1-FC74AF47C930}" sibTransId="{8D7163B0-A3AB-4BF5-AEE7-DDA05764EBBC}"/>
    <dgm:cxn modelId="{71B1C12D-EB00-4586-AC87-45D6A1ECE01D}" srcId="{76DBD086-3591-4B25-B570-339B8560259D}" destId="{39DE91E9-3C88-4F9C-AC0E-DB03B0996D56}" srcOrd="2" destOrd="0" parTransId="{A56B8342-9A97-43AE-9141-8EBED82D2F7A}" sibTransId="{C00007B8-23E3-4AA4-A9BA-93EEB4431088}"/>
    <dgm:cxn modelId="{6B494C74-34EF-4AE7-8EA0-55AA352E70CA}" srcId="{76DBD086-3591-4B25-B570-339B8560259D}" destId="{5D6A04E0-F207-4B08-9735-DE817AA1045A}" srcOrd="0" destOrd="0" parTransId="{E155592A-BE62-420C-928C-CA81BCF835EB}" sibTransId="{717F09FB-50BC-47D7-9F00-818A2EF6DF52}"/>
    <dgm:cxn modelId="{3CA6DC77-4D23-EE49-8805-216F7268D058}" type="presOf" srcId="{5D6A04E0-F207-4B08-9735-DE817AA1045A}" destId="{6BF37F77-1335-9C42-877D-CEF55C547E49}" srcOrd="0" destOrd="0" presId="urn:microsoft.com/office/officeart/2016/7/layout/BasicLinearProcessNumbered"/>
    <dgm:cxn modelId="{1C2C827C-42EB-AB48-AB99-5C29D0D3D7BB}" type="presOf" srcId="{C00007B8-23E3-4AA4-A9BA-93EEB4431088}" destId="{230DD1FD-924B-4C49-A269-BE428E67EA90}" srcOrd="0" destOrd="0" presId="urn:microsoft.com/office/officeart/2016/7/layout/BasicLinearProcessNumbered"/>
    <dgm:cxn modelId="{64433985-D845-114A-B601-01D29A41D91B}" type="presOf" srcId="{76DBD086-3591-4B25-B570-339B8560259D}" destId="{946A9CAF-C9D6-D44A-B215-73D3461DA73C}" srcOrd="0" destOrd="0" presId="urn:microsoft.com/office/officeart/2016/7/layout/BasicLinearProcessNumbered"/>
    <dgm:cxn modelId="{2FE3CC99-CD90-C44E-AF84-7B49C51B0644}" type="presOf" srcId="{22A7ED5D-4B7C-4FD8-86E2-0CA26C54A3AA}" destId="{8DC4D3FE-2EDC-0040-89BB-135FB41553C5}" srcOrd="0" destOrd="0" presId="urn:microsoft.com/office/officeart/2016/7/layout/BasicLinearProcessNumbered"/>
    <dgm:cxn modelId="{D189A0E1-A178-CF40-A6B5-298EAED769FB}" type="presOf" srcId="{39DE91E9-3C88-4F9C-AC0E-DB03B0996D56}" destId="{C32873CE-E69D-F945-852B-2CD92E693D44}" srcOrd="1" destOrd="0" presId="urn:microsoft.com/office/officeart/2016/7/layout/BasicLinearProcessNumbered"/>
    <dgm:cxn modelId="{64ABCFE9-E881-1549-8138-E432CAFE5DBA}" type="presOf" srcId="{5D6A04E0-F207-4B08-9735-DE817AA1045A}" destId="{3189A526-DE62-0746-99BF-2C1820FDA108}" srcOrd="1" destOrd="0" presId="urn:microsoft.com/office/officeart/2016/7/layout/BasicLinearProcessNumbered"/>
    <dgm:cxn modelId="{2C57C5F7-36A2-4C43-A8A6-2694C0ABFB4F}" type="presOf" srcId="{8D7163B0-A3AB-4BF5-AEE7-DDA05764EBBC}" destId="{D014ACD7-793F-1E4A-AE86-705D7191C2ED}" srcOrd="0" destOrd="0" presId="urn:microsoft.com/office/officeart/2016/7/layout/BasicLinearProcessNumbered"/>
    <dgm:cxn modelId="{109A97FE-CB34-F34E-BB4E-82C6E87FFCC9}" type="presOf" srcId="{39DE91E9-3C88-4F9C-AC0E-DB03B0996D56}" destId="{00EFF7E4-D917-284B-9346-680BE6EA2112}" srcOrd="0" destOrd="0" presId="urn:microsoft.com/office/officeart/2016/7/layout/BasicLinearProcessNumbered"/>
    <dgm:cxn modelId="{F4402D58-B686-584C-B75C-11C533F77A43}" type="presParOf" srcId="{946A9CAF-C9D6-D44A-B215-73D3461DA73C}" destId="{E81074CA-C940-6244-B41A-A3E8CC1E5EA0}" srcOrd="0" destOrd="0" presId="urn:microsoft.com/office/officeart/2016/7/layout/BasicLinearProcessNumbered"/>
    <dgm:cxn modelId="{D40C4584-1117-B249-AD7D-EFEE1FFF5BAD}" type="presParOf" srcId="{E81074CA-C940-6244-B41A-A3E8CC1E5EA0}" destId="{6BF37F77-1335-9C42-877D-CEF55C547E49}" srcOrd="0" destOrd="0" presId="urn:microsoft.com/office/officeart/2016/7/layout/BasicLinearProcessNumbered"/>
    <dgm:cxn modelId="{8F8C98F0-B0FE-854D-950C-73F47D5DA338}" type="presParOf" srcId="{E81074CA-C940-6244-B41A-A3E8CC1E5EA0}" destId="{B9028C86-7DE7-2A42-975C-334C6D653CEF}" srcOrd="1" destOrd="0" presId="urn:microsoft.com/office/officeart/2016/7/layout/BasicLinearProcessNumbered"/>
    <dgm:cxn modelId="{041EB9AC-96BB-A845-8C7E-2C4FBD158D69}" type="presParOf" srcId="{E81074CA-C940-6244-B41A-A3E8CC1E5EA0}" destId="{B0DBECB0-4204-8C40-B4AD-3237B798B5C1}" srcOrd="2" destOrd="0" presId="urn:microsoft.com/office/officeart/2016/7/layout/BasicLinearProcessNumbered"/>
    <dgm:cxn modelId="{A208DBDE-4CA1-6E47-BAD1-171A048CD9D8}" type="presParOf" srcId="{E81074CA-C940-6244-B41A-A3E8CC1E5EA0}" destId="{3189A526-DE62-0746-99BF-2C1820FDA108}" srcOrd="3" destOrd="0" presId="urn:microsoft.com/office/officeart/2016/7/layout/BasicLinearProcessNumbered"/>
    <dgm:cxn modelId="{D933A372-0E51-A445-9BF2-29F4EE243FA3}" type="presParOf" srcId="{946A9CAF-C9D6-D44A-B215-73D3461DA73C}" destId="{1AC1520B-31C2-2C44-B8F1-A1D6A6BE2A2D}" srcOrd="1" destOrd="0" presId="urn:microsoft.com/office/officeart/2016/7/layout/BasicLinearProcessNumbered"/>
    <dgm:cxn modelId="{C85C0776-89D4-7047-A2F7-599B4951F1F6}" type="presParOf" srcId="{946A9CAF-C9D6-D44A-B215-73D3461DA73C}" destId="{E8B1560B-B2BA-1742-9908-6685BA58A643}" srcOrd="2" destOrd="0" presId="urn:microsoft.com/office/officeart/2016/7/layout/BasicLinearProcessNumbered"/>
    <dgm:cxn modelId="{BB11A66B-FA4C-FB45-B85A-291AA1E3A0D0}" type="presParOf" srcId="{E8B1560B-B2BA-1742-9908-6685BA58A643}" destId="{8DC4D3FE-2EDC-0040-89BB-135FB41553C5}" srcOrd="0" destOrd="0" presId="urn:microsoft.com/office/officeart/2016/7/layout/BasicLinearProcessNumbered"/>
    <dgm:cxn modelId="{F4BA8BD6-939A-1549-BF32-4EE768E56439}" type="presParOf" srcId="{E8B1560B-B2BA-1742-9908-6685BA58A643}" destId="{D014ACD7-793F-1E4A-AE86-705D7191C2ED}" srcOrd="1" destOrd="0" presId="urn:microsoft.com/office/officeart/2016/7/layout/BasicLinearProcessNumbered"/>
    <dgm:cxn modelId="{1249C013-E2E5-2A4C-ABE1-8E236AE1C7A5}" type="presParOf" srcId="{E8B1560B-B2BA-1742-9908-6685BA58A643}" destId="{95394A6C-4AA6-2142-8D7C-4F99AD4965CB}" srcOrd="2" destOrd="0" presId="urn:microsoft.com/office/officeart/2016/7/layout/BasicLinearProcessNumbered"/>
    <dgm:cxn modelId="{A5336EC0-9211-E849-96D3-3F009ED882B9}" type="presParOf" srcId="{E8B1560B-B2BA-1742-9908-6685BA58A643}" destId="{BC1525A6-9635-514E-8A82-101374568E0E}" srcOrd="3" destOrd="0" presId="urn:microsoft.com/office/officeart/2016/7/layout/BasicLinearProcessNumbered"/>
    <dgm:cxn modelId="{03982CAF-8C67-ED42-A515-A75448EF7E05}" type="presParOf" srcId="{946A9CAF-C9D6-D44A-B215-73D3461DA73C}" destId="{33765C98-324F-754F-8B2E-EE1D490FEFCD}" srcOrd="3" destOrd="0" presId="urn:microsoft.com/office/officeart/2016/7/layout/BasicLinearProcessNumbered"/>
    <dgm:cxn modelId="{CAD0C09A-1A8E-284D-9BB7-162307CBA0E6}" type="presParOf" srcId="{946A9CAF-C9D6-D44A-B215-73D3461DA73C}" destId="{0434948B-E487-EE44-A29C-0C33A5642608}" srcOrd="4" destOrd="0" presId="urn:microsoft.com/office/officeart/2016/7/layout/BasicLinearProcessNumbered"/>
    <dgm:cxn modelId="{CD515DDD-077F-9648-8FA0-5004BDA79C13}" type="presParOf" srcId="{0434948B-E487-EE44-A29C-0C33A5642608}" destId="{00EFF7E4-D917-284B-9346-680BE6EA2112}" srcOrd="0" destOrd="0" presId="urn:microsoft.com/office/officeart/2016/7/layout/BasicLinearProcessNumbered"/>
    <dgm:cxn modelId="{B7336636-493F-A54D-8D1B-75DE815DD5A3}" type="presParOf" srcId="{0434948B-E487-EE44-A29C-0C33A5642608}" destId="{230DD1FD-924B-4C49-A269-BE428E67EA90}" srcOrd="1" destOrd="0" presId="urn:microsoft.com/office/officeart/2016/7/layout/BasicLinearProcessNumbered"/>
    <dgm:cxn modelId="{32BA17EB-FD1F-0B46-B936-AFF642EB8763}" type="presParOf" srcId="{0434948B-E487-EE44-A29C-0C33A5642608}" destId="{5E436C50-B908-3B46-AC44-1FB6846B4DE6}" srcOrd="2" destOrd="0" presId="urn:microsoft.com/office/officeart/2016/7/layout/BasicLinearProcessNumbered"/>
    <dgm:cxn modelId="{08664C54-A26F-444C-8B72-E03D114256D6}" type="presParOf" srcId="{0434948B-E487-EE44-A29C-0C33A5642608}" destId="{C32873CE-E69D-F945-852B-2CD92E693D44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38994-D07C-724C-A033-C8C6B822C1BC}">
      <dsp:nvSpPr>
        <dsp:cNvPr id="0" name=""/>
        <dsp:cNvSpPr/>
      </dsp:nvSpPr>
      <dsp:spPr>
        <a:xfrm>
          <a:off x="0" y="23719"/>
          <a:ext cx="10515600" cy="13866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Perkembangan ilmu dan teknologi</a:t>
          </a:r>
          <a:r>
            <a:rPr lang="en-US" sz="2500" kern="1200">
              <a:sym typeface="Wingdings" panose="05000000000000000000" pitchFamily="2" charset="2"/>
            </a:rPr>
            <a:t></a:t>
          </a:r>
          <a:r>
            <a:rPr lang="en-US" sz="2500" kern="1200"/>
            <a:t>risk K3 meningkat</a:t>
          </a:r>
        </a:p>
      </dsp:txBody>
      <dsp:txXfrm>
        <a:off x="67690" y="91409"/>
        <a:ext cx="10380220" cy="1251252"/>
      </dsp:txXfrm>
    </dsp:sp>
    <dsp:sp modelId="{5A9859D0-6B09-4742-92C4-3889205FE1C5}">
      <dsp:nvSpPr>
        <dsp:cNvPr id="0" name=""/>
        <dsp:cNvSpPr/>
      </dsp:nvSpPr>
      <dsp:spPr>
        <a:xfrm>
          <a:off x="0" y="1482352"/>
          <a:ext cx="10515600" cy="13866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UU no. 1 Th 1970 tentang K3</a:t>
          </a:r>
        </a:p>
      </dsp:txBody>
      <dsp:txXfrm>
        <a:off x="67690" y="1550042"/>
        <a:ext cx="10380220" cy="1251252"/>
      </dsp:txXfrm>
    </dsp:sp>
    <dsp:sp modelId="{D79BEE93-BCE2-1A4E-B9D2-F92CC9E46AE4}">
      <dsp:nvSpPr>
        <dsp:cNvPr id="0" name=""/>
        <dsp:cNvSpPr/>
      </dsp:nvSpPr>
      <dsp:spPr>
        <a:xfrm>
          <a:off x="0" y="2940985"/>
          <a:ext cx="10515600" cy="13866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UU Kesehatan no 36 th 2009 tentang kesehatan dimana pada Pasal 164-165 tentang Kesehatan Kerja dinyatakan bahwa semua tempat kerja wajib menerapkan upaya kesehatan baik sektor formal maupun informal </a:t>
          </a:r>
        </a:p>
      </dsp:txBody>
      <dsp:txXfrm>
        <a:off x="67690" y="3008675"/>
        <a:ext cx="10380220" cy="12512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C71E69-10BD-9A47-879C-CCBC20310B7A}">
      <dsp:nvSpPr>
        <dsp:cNvPr id="0" name=""/>
        <dsp:cNvSpPr/>
      </dsp:nvSpPr>
      <dsp:spPr>
        <a:xfrm>
          <a:off x="0" y="0"/>
          <a:ext cx="9288654" cy="125784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Angka kecelakaan masih tinggi</a:t>
          </a:r>
        </a:p>
      </dsp:txBody>
      <dsp:txXfrm>
        <a:off x="36841" y="36841"/>
        <a:ext cx="7931345" cy="1184159"/>
      </dsp:txXfrm>
    </dsp:sp>
    <dsp:sp modelId="{4F670494-00C5-4840-89EF-433D621FF783}">
      <dsp:nvSpPr>
        <dsp:cNvPr id="0" name=""/>
        <dsp:cNvSpPr/>
      </dsp:nvSpPr>
      <dsp:spPr>
        <a:xfrm>
          <a:off x="819587" y="1467481"/>
          <a:ext cx="9288654" cy="1257841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Data dari kemenaker adanya tren kenaikan angka kecelakaan</a:t>
          </a:r>
        </a:p>
      </dsp:txBody>
      <dsp:txXfrm>
        <a:off x="856428" y="1504322"/>
        <a:ext cx="7577788" cy="1184159"/>
      </dsp:txXfrm>
    </dsp:sp>
    <dsp:sp modelId="{7D284FD6-EDE9-3A48-98B8-3248CD592EA2}">
      <dsp:nvSpPr>
        <dsp:cNvPr id="0" name=""/>
        <dsp:cNvSpPr/>
      </dsp:nvSpPr>
      <dsp:spPr>
        <a:xfrm>
          <a:off x="1639174" y="2934963"/>
          <a:ext cx="9288654" cy="1257841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Penyebabnya adalah rendahnya kesadaran akan pentingnya penerapan K3 di kalangan industri dan masyarakat </a:t>
          </a:r>
        </a:p>
      </dsp:txBody>
      <dsp:txXfrm>
        <a:off x="1676015" y="2971804"/>
        <a:ext cx="7577788" cy="1184159"/>
      </dsp:txXfrm>
    </dsp:sp>
    <dsp:sp modelId="{78F2EF0F-0B14-AD43-9B76-524464BA7C9D}">
      <dsp:nvSpPr>
        <dsp:cNvPr id="0" name=""/>
        <dsp:cNvSpPr/>
      </dsp:nvSpPr>
      <dsp:spPr>
        <a:xfrm>
          <a:off x="8471057" y="953863"/>
          <a:ext cx="817596" cy="81759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655016" y="953863"/>
        <a:ext cx="449678" cy="615241"/>
      </dsp:txXfrm>
    </dsp:sp>
    <dsp:sp modelId="{0D0601E2-7126-3241-B36D-C7F43DF5AC34}">
      <dsp:nvSpPr>
        <dsp:cNvPr id="0" name=""/>
        <dsp:cNvSpPr/>
      </dsp:nvSpPr>
      <dsp:spPr>
        <a:xfrm>
          <a:off x="9290644" y="2412959"/>
          <a:ext cx="817596" cy="81759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474603" y="2412959"/>
        <a:ext cx="449678" cy="6152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21044A-76EC-4D12-A506-1229C4C837ED}">
      <dsp:nvSpPr>
        <dsp:cNvPr id="0" name=""/>
        <dsp:cNvSpPr/>
      </dsp:nvSpPr>
      <dsp:spPr>
        <a:xfrm>
          <a:off x="0" y="531"/>
          <a:ext cx="10515600" cy="12447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2B04D7-4137-416C-94A1-7D8212C3F915}">
      <dsp:nvSpPr>
        <dsp:cNvPr id="0" name=""/>
        <dsp:cNvSpPr/>
      </dsp:nvSpPr>
      <dsp:spPr>
        <a:xfrm>
          <a:off x="376522" y="280590"/>
          <a:ext cx="684586" cy="68458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B51BFE-7044-4185-80CA-1A66F8EC43E2}">
      <dsp:nvSpPr>
        <dsp:cNvPr id="0" name=""/>
        <dsp:cNvSpPr/>
      </dsp:nvSpPr>
      <dsp:spPr>
        <a:xfrm>
          <a:off x="1437631" y="531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Selama ini penerapan K3 seringkali dianggap sebagai </a:t>
          </a:r>
          <a:r>
            <a:rPr lang="en-US" sz="2300" i="1" kern="1200"/>
            <a:t>cost </a:t>
          </a:r>
          <a:r>
            <a:rPr lang="en-US" sz="2300" kern="1200"/>
            <a:t>atau beban biaya, bukan sebagai investasi untuk mencegah terjadinya kecelakaan kerja </a:t>
          </a:r>
        </a:p>
      </dsp:txBody>
      <dsp:txXfrm>
        <a:off x="1437631" y="531"/>
        <a:ext cx="9077968" cy="1244702"/>
      </dsp:txXfrm>
    </dsp:sp>
    <dsp:sp modelId="{4D9E6DE1-438F-4DF1-9418-593B2FCF7BD4}">
      <dsp:nvSpPr>
        <dsp:cNvPr id="0" name=""/>
        <dsp:cNvSpPr/>
      </dsp:nvSpPr>
      <dsp:spPr>
        <a:xfrm>
          <a:off x="0" y="1556410"/>
          <a:ext cx="10515600" cy="124470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6AF306-4F25-4E35-9B8A-A437C342C204}">
      <dsp:nvSpPr>
        <dsp:cNvPr id="0" name=""/>
        <dsp:cNvSpPr/>
      </dsp:nvSpPr>
      <dsp:spPr>
        <a:xfrm>
          <a:off x="376522" y="1836468"/>
          <a:ext cx="684586" cy="68458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2CC7F5-BDB7-4432-A327-585E9928C6BA}">
      <dsp:nvSpPr>
        <dsp:cNvPr id="0" name=""/>
        <dsp:cNvSpPr/>
      </dsp:nvSpPr>
      <dsp:spPr>
        <a:xfrm>
          <a:off x="1437631" y="1556410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Berdasarkan data yang diperoleh dari infoDATIN DepKes Tahun 2018, persentase terbesar yang memiliki keluhan kesehatan dan keselamatan kerja paling banyak yaitu terdapat di daerah perdesaan.</a:t>
          </a:r>
        </a:p>
      </dsp:txBody>
      <dsp:txXfrm>
        <a:off x="1437631" y="1556410"/>
        <a:ext cx="9077968" cy="1244702"/>
      </dsp:txXfrm>
    </dsp:sp>
    <dsp:sp modelId="{51238A9A-8532-441B-9F23-B50A13FF4F60}">
      <dsp:nvSpPr>
        <dsp:cNvPr id="0" name=""/>
        <dsp:cNvSpPr/>
      </dsp:nvSpPr>
      <dsp:spPr>
        <a:xfrm>
          <a:off x="0" y="3112289"/>
          <a:ext cx="10515600" cy="12447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F34705-4C2E-420C-A73E-C1884EACE558}">
      <dsp:nvSpPr>
        <dsp:cNvPr id="0" name=""/>
        <dsp:cNvSpPr/>
      </dsp:nvSpPr>
      <dsp:spPr>
        <a:xfrm>
          <a:off x="376522" y="3392347"/>
          <a:ext cx="684586" cy="68458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C6B02F-EEAD-421A-AD6F-EBC04430FDBE}">
      <dsp:nvSpPr>
        <dsp:cNvPr id="0" name=""/>
        <dsp:cNvSpPr/>
      </dsp:nvSpPr>
      <dsp:spPr>
        <a:xfrm>
          <a:off x="1437631" y="3112289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jika dilihat menurut lapangan usaha, persentase terbesar untuk keluhan kesehatan dan keselamatan kerja yaitu ada pada lapangan usaha yang berhubungan dengan pertanian </a:t>
          </a:r>
        </a:p>
      </dsp:txBody>
      <dsp:txXfrm>
        <a:off x="1437631" y="3112289"/>
        <a:ext cx="9077968" cy="12447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921F57-2DEE-5944-826E-90851A6482E4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EE5ECC-DA41-7D40-88CE-5616690F80A7}">
      <dsp:nvSpPr>
        <dsp:cNvPr id="0" name=""/>
        <dsp:cNvSpPr/>
      </dsp:nvSpPr>
      <dsp:spPr>
        <a:xfrm>
          <a:off x="0" y="212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keselamatan dan kesehatan pekerja terpelihara dengan baik maka angka kesakitan, absensi, kecacatan dan kecelakaan kerja dapat diminimalkan,</a:t>
          </a:r>
        </a:p>
      </dsp:txBody>
      <dsp:txXfrm>
        <a:off x="0" y="2124"/>
        <a:ext cx="10515600" cy="1449029"/>
      </dsp:txXfrm>
    </dsp:sp>
    <dsp:sp modelId="{4CCE0598-ED7C-AA4F-B755-957DC3669177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D17743-E25D-0B43-8A6D-F9D04189DA1E}">
      <dsp:nvSpPr>
        <dsp:cNvPr id="0" name=""/>
        <dsp:cNvSpPr/>
      </dsp:nvSpPr>
      <dsp:spPr>
        <a:xfrm>
          <a:off x="0" y="145115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terwujud pekerja yang sehat dan produktif </a:t>
          </a:r>
        </a:p>
      </dsp:txBody>
      <dsp:txXfrm>
        <a:off x="0" y="1451154"/>
        <a:ext cx="10515600" cy="1449029"/>
      </dsp:txXfrm>
    </dsp:sp>
    <dsp:sp modelId="{582B31BB-7332-2546-879D-D9AEB81192EF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A1B0EC-0237-8A45-B8CC-4C94714F9DF0}">
      <dsp:nvSpPr>
        <dsp:cNvPr id="0" name=""/>
        <dsp:cNvSpPr/>
      </dsp:nvSpPr>
      <dsp:spPr>
        <a:xfrm>
          <a:off x="0" y="2900183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Perlu diingat bahwa profit perusahaan juga dipengaruhi oleh produktivitas pekerja yang berhubungan erat dengan keselamatan dan kesehatan kerja. </a:t>
          </a:r>
        </a:p>
      </dsp:txBody>
      <dsp:txXfrm>
        <a:off x="0" y="2900183"/>
        <a:ext cx="10515600" cy="14490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C95FF2-F743-EF43-BD2B-3B6675083BB0}">
      <dsp:nvSpPr>
        <dsp:cNvPr id="0" name=""/>
        <dsp:cNvSpPr/>
      </dsp:nvSpPr>
      <dsp:spPr>
        <a:xfrm>
          <a:off x="3364992" y="1912"/>
          <a:ext cx="3785616" cy="8360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Bahaya fisik</a:t>
          </a:r>
        </a:p>
      </dsp:txBody>
      <dsp:txXfrm>
        <a:off x="3405805" y="42725"/>
        <a:ext cx="3703990" cy="754434"/>
      </dsp:txXfrm>
    </dsp:sp>
    <dsp:sp modelId="{ABD636F9-6BA0-1347-AC23-13C3EB18D992}">
      <dsp:nvSpPr>
        <dsp:cNvPr id="0" name=""/>
        <dsp:cNvSpPr/>
      </dsp:nvSpPr>
      <dsp:spPr>
        <a:xfrm>
          <a:off x="3364992" y="879775"/>
          <a:ext cx="3785616" cy="8360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Bahaya biologi</a:t>
          </a:r>
        </a:p>
      </dsp:txBody>
      <dsp:txXfrm>
        <a:off x="3405805" y="920588"/>
        <a:ext cx="3703990" cy="754434"/>
      </dsp:txXfrm>
    </dsp:sp>
    <dsp:sp modelId="{DC9DB587-248A-234D-B6F1-75653281B024}">
      <dsp:nvSpPr>
        <dsp:cNvPr id="0" name=""/>
        <dsp:cNvSpPr/>
      </dsp:nvSpPr>
      <dsp:spPr>
        <a:xfrm>
          <a:off x="3364992" y="1757638"/>
          <a:ext cx="3785616" cy="8360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Bahaya kimia</a:t>
          </a:r>
        </a:p>
      </dsp:txBody>
      <dsp:txXfrm>
        <a:off x="3405805" y="1798451"/>
        <a:ext cx="3703990" cy="754434"/>
      </dsp:txXfrm>
    </dsp:sp>
    <dsp:sp modelId="{486D1661-B69B-2D46-9887-99379F5BE4E1}">
      <dsp:nvSpPr>
        <dsp:cNvPr id="0" name=""/>
        <dsp:cNvSpPr/>
      </dsp:nvSpPr>
      <dsp:spPr>
        <a:xfrm>
          <a:off x="3364992" y="2635502"/>
          <a:ext cx="3785616" cy="8360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Bahaya ergonomi</a:t>
          </a:r>
        </a:p>
      </dsp:txBody>
      <dsp:txXfrm>
        <a:off x="3405805" y="2676315"/>
        <a:ext cx="3703990" cy="754434"/>
      </dsp:txXfrm>
    </dsp:sp>
    <dsp:sp modelId="{441A7C3F-D037-EE45-A26A-454345CA53F6}">
      <dsp:nvSpPr>
        <dsp:cNvPr id="0" name=""/>
        <dsp:cNvSpPr/>
      </dsp:nvSpPr>
      <dsp:spPr>
        <a:xfrm>
          <a:off x="3364992" y="3513365"/>
          <a:ext cx="3785616" cy="8360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Bahaya psikososial</a:t>
          </a:r>
        </a:p>
      </dsp:txBody>
      <dsp:txXfrm>
        <a:off x="3405805" y="3554178"/>
        <a:ext cx="3703990" cy="7544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5FE0E9-DEC0-1D47-BDDF-CBE197AB4342}">
      <dsp:nvSpPr>
        <dsp:cNvPr id="0" name=""/>
        <dsp:cNvSpPr/>
      </dsp:nvSpPr>
      <dsp:spPr>
        <a:xfrm>
          <a:off x="0" y="820218"/>
          <a:ext cx="3414946" cy="20489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/>
            <a:t>Peralatan</a:t>
          </a:r>
        </a:p>
      </dsp:txBody>
      <dsp:txXfrm>
        <a:off x="0" y="820218"/>
        <a:ext cx="3414946" cy="2048967"/>
      </dsp:txXfrm>
    </dsp:sp>
    <dsp:sp modelId="{31ABEA72-8B72-B748-8C0A-8D170AAF9553}">
      <dsp:nvSpPr>
        <dsp:cNvPr id="0" name=""/>
        <dsp:cNvSpPr/>
      </dsp:nvSpPr>
      <dsp:spPr>
        <a:xfrm>
          <a:off x="3756441" y="820218"/>
          <a:ext cx="3414946" cy="2048967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/>
            <a:t>Proses Pekerjaan</a:t>
          </a:r>
        </a:p>
      </dsp:txBody>
      <dsp:txXfrm>
        <a:off x="3756441" y="820218"/>
        <a:ext cx="3414946" cy="2048967"/>
      </dsp:txXfrm>
    </dsp:sp>
    <dsp:sp modelId="{2A9311A5-2683-AB4F-9876-67A50BDB7090}">
      <dsp:nvSpPr>
        <dsp:cNvPr id="0" name=""/>
        <dsp:cNvSpPr/>
      </dsp:nvSpPr>
      <dsp:spPr>
        <a:xfrm>
          <a:off x="7512882" y="820218"/>
          <a:ext cx="3414946" cy="2048967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/>
            <a:t>Perilaku (Pekerja)</a:t>
          </a:r>
        </a:p>
      </dsp:txBody>
      <dsp:txXfrm>
        <a:off x="7512882" y="820218"/>
        <a:ext cx="3414946" cy="204896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F37F77-1335-9C42-877D-CEF55C547E49}">
      <dsp:nvSpPr>
        <dsp:cNvPr id="0" name=""/>
        <dsp:cNvSpPr/>
      </dsp:nvSpPr>
      <dsp:spPr>
        <a:xfrm>
          <a:off x="0" y="0"/>
          <a:ext cx="3414946" cy="368940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243" tIns="330200" rIns="266243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Menemukan potensi bahaya yang ada</a:t>
          </a:r>
        </a:p>
      </dsp:txBody>
      <dsp:txXfrm>
        <a:off x="0" y="1401973"/>
        <a:ext cx="3414946" cy="2213643"/>
      </dsp:txXfrm>
    </dsp:sp>
    <dsp:sp modelId="{B9028C86-7DE7-2A42-975C-334C6D653CEF}">
      <dsp:nvSpPr>
        <dsp:cNvPr id="0" name=""/>
        <dsp:cNvSpPr/>
      </dsp:nvSpPr>
      <dsp:spPr>
        <a:xfrm>
          <a:off x="1154062" y="368940"/>
          <a:ext cx="1106821" cy="110682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292" tIns="12700" rIns="86292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316152" y="531030"/>
        <a:ext cx="782641" cy="782641"/>
      </dsp:txXfrm>
    </dsp:sp>
    <dsp:sp modelId="{B0DBECB0-4204-8C40-B4AD-3237B798B5C1}">
      <dsp:nvSpPr>
        <dsp:cNvPr id="0" name=""/>
        <dsp:cNvSpPr/>
      </dsp:nvSpPr>
      <dsp:spPr>
        <a:xfrm>
          <a:off x="0" y="3689333"/>
          <a:ext cx="3414946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C4D3FE-2EDC-0040-89BB-135FB41553C5}">
      <dsp:nvSpPr>
        <dsp:cNvPr id="0" name=""/>
        <dsp:cNvSpPr/>
      </dsp:nvSpPr>
      <dsp:spPr>
        <a:xfrm>
          <a:off x="3756441" y="0"/>
          <a:ext cx="3414946" cy="368940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243" tIns="330200" rIns="266243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Menentukan Tindakan antisipasi/pencegahan</a:t>
          </a:r>
        </a:p>
      </dsp:txBody>
      <dsp:txXfrm>
        <a:off x="3756441" y="1401973"/>
        <a:ext cx="3414946" cy="2213643"/>
      </dsp:txXfrm>
    </dsp:sp>
    <dsp:sp modelId="{D014ACD7-793F-1E4A-AE86-705D7191C2ED}">
      <dsp:nvSpPr>
        <dsp:cNvPr id="0" name=""/>
        <dsp:cNvSpPr/>
      </dsp:nvSpPr>
      <dsp:spPr>
        <a:xfrm>
          <a:off x="4910503" y="368940"/>
          <a:ext cx="1106821" cy="110682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292" tIns="12700" rIns="86292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5072593" y="531030"/>
        <a:ext cx="782641" cy="782641"/>
      </dsp:txXfrm>
    </dsp:sp>
    <dsp:sp modelId="{95394A6C-4AA6-2142-8D7C-4F99AD4965CB}">
      <dsp:nvSpPr>
        <dsp:cNvPr id="0" name=""/>
        <dsp:cNvSpPr/>
      </dsp:nvSpPr>
      <dsp:spPr>
        <a:xfrm>
          <a:off x="3756441" y="3689333"/>
          <a:ext cx="3414946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EFF7E4-D917-284B-9346-680BE6EA2112}">
      <dsp:nvSpPr>
        <dsp:cNvPr id="0" name=""/>
        <dsp:cNvSpPr/>
      </dsp:nvSpPr>
      <dsp:spPr>
        <a:xfrm>
          <a:off x="7512882" y="0"/>
          <a:ext cx="3414946" cy="3689405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243" tIns="330200" rIns="266243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Identifikasi bahaya meliputi jenis bahaya yang berasal dari peralatan, lingkungan, system kerja, dan orang/pekerja</a:t>
          </a:r>
        </a:p>
      </dsp:txBody>
      <dsp:txXfrm>
        <a:off x="7512882" y="1401973"/>
        <a:ext cx="3414946" cy="2213643"/>
      </dsp:txXfrm>
    </dsp:sp>
    <dsp:sp modelId="{230DD1FD-924B-4C49-A269-BE428E67EA90}">
      <dsp:nvSpPr>
        <dsp:cNvPr id="0" name=""/>
        <dsp:cNvSpPr/>
      </dsp:nvSpPr>
      <dsp:spPr>
        <a:xfrm>
          <a:off x="8666944" y="368940"/>
          <a:ext cx="1106821" cy="110682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292" tIns="12700" rIns="86292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829034" y="531030"/>
        <a:ext cx="782641" cy="782641"/>
      </dsp:txXfrm>
    </dsp:sp>
    <dsp:sp modelId="{5E436C50-B908-3B46-AC44-1FB6846B4DE6}">
      <dsp:nvSpPr>
        <dsp:cNvPr id="0" name=""/>
        <dsp:cNvSpPr/>
      </dsp:nvSpPr>
      <dsp:spPr>
        <a:xfrm>
          <a:off x="7512882" y="3689333"/>
          <a:ext cx="3414946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E3A33-63B7-204B-859B-2EE508C74C82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6670D-38DA-4545-82E6-60393437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653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Hazard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Ergonomi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Ergonomi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istilah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biasa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Indonesia dan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kebanyakan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negaranegara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Eropa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tetapi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Amerika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Serikat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dikenal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istilah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Human Factor Engineering/Human Engineering/Engineering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Psychology.Istilah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ergonomi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menitikberatkan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pada “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bagaimana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kondisi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kerja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mempengaruhi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pekerja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”.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Pekerja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mengalami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perubahan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fisiologis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terhadap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terhadap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faktor-faktor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fisik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tempat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kerja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seperti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panas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pencahayaan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bising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pekerjaan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melibatkan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psikomotor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kompleks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dan lain-lain.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ergonomi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bertujuan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mengurangi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kelelahan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(fatigue)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ketidaknyamanan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(discomfort)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mendesain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tugas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bantu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kerja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sesuai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kapasitas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kerja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pekerja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(Ridwan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Harrianto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2010).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Sebaliknya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istilah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human factor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menitikberatkan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pada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konteks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hubungan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manusia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mesin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peralatannya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yang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berarti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bagaimana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perilaku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pekerja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interaksinya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peralatan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tempat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kerja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dan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lingkungan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kerjanya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9CF8F0-EE95-E140-A492-032C6329232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04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CE378-668B-064E-828B-B111D1BEB9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0FD5D4-80E1-0646-9942-83737F810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70D3D-217B-4D4B-A2F7-AE328646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9079-4329-BF4A-BEAC-7843C0A414BA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3E1D9-1346-C04B-AE4C-60735F0AF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03BE6-BC3B-A642-99A1-27D395231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5F9A-D050-5E41-867D-7C9B91299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0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30682-8A14-CF44-94E5-59179E92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BBD641-A5FC-0848-90F7-32FB20B6D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A9026-7E03-484F-B78B-0347C52CC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9079-4329-BF4A-BEAC-7843C0A414BA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B6352-FF0D-2E42-ABAB-A1724385F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A10EC-F118-084F-A468-6261D5DB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5F9A-D050-5E41-867D-7C9B91299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02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458541-E3B2-C943-A81F-1B8427870E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768DE6-2F44-EB4C-82FD-C2FAA5170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3BB07-C674-6947-B6DC-62EF82185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9079-4329-BF4A-BEAC-7843C0A414BA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18F8A-A477-7D4F-BD4A-C25786A6A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E5147-AB9C-6849-9783-2C3B48665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5F9A-D050-5E41-867D-7C9B91299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09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591F0-5F07-1F4E-A4EE-A7DEAE09A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B999E-B61A-2D4C-966D-3E0873EDA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5710B-7F14-7948-9DC5-A1DF99117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9079-4329-BF4A-BEAC-7843C0A414BA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369AD-5830-FF4E-9F8F-A8BF0F51E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09326-937F-174A-83D8-2423B5AB7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5F9A-D050-5E41-867D-7C9B91299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29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4A9FE-46FF-784E-BEB5-EEC7B4E5F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03BF25-5E47-4246-992A-14D4E224C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49E6F-162B-5743-A7D4-2FDACB24D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9079-4329-BF4A-BEAC-7843C0A414BA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F792E-88F5-E84B-B2E2-D69106C17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F2090-ED87-7D4B-BD2F-B98D16B8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5F9A-D050-5E41-867D-7C9B91299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6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C9400-2D1D-7345-AC75-28E2B37C6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90F8F-DF3E-6345-AAEB-07E90D5772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2D68A3-217F-D949-A885-BF95D5E267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FAB2C1-0648-E442-943D-42DDBFBD3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9079-4329-BF4A-BEAC-7843C0A414BA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E82A1-0F5D-044A-8DF7-F771793A5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144D13-EAF6-3844-9E7E-7703F3406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5F9A-D050-5E41-867D-7C9B91299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67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725D3-E22F-8342-B249-22DC88276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B23AF-427F-0B4C-B261-F847BB96C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4CA812-68F0-224D-AC7A-B2B2694C1E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1351D4-72E0-C646-A95D-6B9A950B81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E3A6AD-5459-EC4F-98AB-CDA4915C66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E872D4-E511-484A-97B1-DC49F8BA1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9079-4329-BF4A-BEAC-7843C0A414BA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0905F3-719D-3140-9681-B4C25D1AF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040E96-0905-1645-A2A9-916E3BFD5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5F9A-D050-5E41-867D-7C9B91299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17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F48DD-5DEB-FA49-A6A5-B2C06CB89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B8B68-8FCA-D041-B747-F531A544C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9079-4329-BF4A-BEAC-7843C0A414BA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053EC7-F2B0-254A-AA67-B8B048F14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E316B3-77D4-4644-A2EE-90D8E3847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5F9A-D050-5E41-867D-7C9B91299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30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7DAAE8-EE29-034F-866A-7F7FFC1D6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9079-4329-BF4A-BEAC-7843C0A414BA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2D671A-4E93-AA41-B3CA-BCF1F39C2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08ADD5-590A-454A-95CB-FF59E0A81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5F9A-D050-5E41-867D-7C9B91299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6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89C0D-4E85-114A-AE9C-184F75473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50419-AAD5-8744-AC19-7643A9421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952F42-0870-7A49-9E77-A51C08224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7F40E-625C-0D43-8AA1-42E832C59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9079-4329-BF4A-BEAC-7843C0A414BA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0B2860-9EAE-0D4C-AE93-82166FEC5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D0594-6A9D-F947-A409-0CE22A618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5F9A-D050-5E41-867D-7C9B91299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955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F24E6-8170-3E46-A241-9246FA94B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AD26AB-0DF9-2E4A-A3B5-DABFF83499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3E1A64-73EC-D345-A150-1791BE59DF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C3F633-7A4A-3B40-946D-A9890FF6D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9079-4329-BF4A-BEAC-7843C0A414BA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A2C6C4-DC10-3849-81C7-8AC307284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3A40FF-169F-EF46-A3A3-2FAD8C87E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5F9A-D050-5E41-867D-7C9B91299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59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C55661-0ACD-1845-AA4E-3092670A3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A35AFE-CB49-E747-AD2D-FE020A656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D0433-7AA3-4B40-AC59-07237A3321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69079-4329-BF4A-BEAC-7843C0A414BA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9B48D-0D9C-C140-BF94-47729E2A13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B39FD-BB03-154D-B1BE-5932A82EFF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25F9A-D050-5E41-867D-7C9B91299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91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3E32-AEA5-254F-A934-22E2EF5899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5809"/>
            <a:ext cx="9144000" cy="1564716"/>
          </a:xfrm>
        </p:spPr>
        <p:txBody>
          <a:bodyPr>
            <a:normAutofit/>
          </a:bodyPr>
          <a:lstStyle/>
          <a:p>
            <a:pPr algn="l"/>
            <a:r>
              <a:rPr lang="en-US" sz="4800"/>
              <a:t>K3 Industri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AFD226-B6FF-954D-A477-50CD1EFF6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7050"/>
            <a:ext cx="9144000" cy="572583"/>
          </a:xfrm>
        </p:spPr>
        <p:txBody>
          <a:bodyPr>
            <a:normAutofit/>
          </a:bodyPr>
          <a:lstStyle/>
          <a:p>
            <a:pPr algn="l"/>
            <a:r>
              <a:rPr lang="en-US" sz="2000"/>
              <a:t>Nur Fadilah Dewi</a:t>
            </a:r>
          </a:p>
        </p:txBody>
      </p:sp>
      <p:sp>
        <p:nvSpPr>
          <p:cNvPr id="42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4" name="Freeform: Shape 36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45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74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A89F0A-0824-FA4C-8DC8-553D0714C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dirty="0" err="1">
                <a:solidFill>
                  <a:srgbClr val="FFFFFF"/>
                </a:solidFill>
              </a:rPr>
              <a:t>Sumber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Bahaya</a:t>
            </a:r>
            <a:r>
              <a:rPr lang="en-US" sz="4000" dirty="0">
                <a:solidFill>
                  <a:srgbClr val="FFFFFF"/>
                </a:solidFill>
              </a:rPr>
              <a:t> di </a:t>
            </a:r>
            <a:r>
              <a:rPr lang="en-US" sz="4000" dirty="0" err="1">
                <a:solidFill>
                  <a:srgbClr val="FFFFFF"/>
                </a:solidFill>
              </a:rPr>
              <a:t>Tempat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Kerja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8FEBD61-D00D-4AF7-A2A8-0F5BE07CCD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3150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2713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A85B6B-503A-4F4E-BC1A-F15AD84EE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</a:rPr>
              <a:t>Identifikasi Bahaya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89ECFF1-35D0-45B9-B870-2238C31957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3593331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825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4DC22-42EE-E54A-A0C3-1C449230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681037"/>
            <a:ext cx="10837333" cy="100965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bahaya</a:t>
            </a:r>
            <a:r>
              <a:rPr lang="en-US" dirty="0"/>
              <a:t> yang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faktor-faktor</a:t>
            </a:r>
            <a:r>
              <a:rPr lang="en-US" dirty="0"/>
              <a:t> </a:t>
            </a:r>
            <a:r>
              <a:rPr lang="en-US" dirty="0" err="1"/>
              <a:t>bahaya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B4A46-FE1B-544B-A438-68CE1A5F2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Biologi</a:t>
            </a:r>
            <a:r>
              <a:rPr lang="en-US" dirty="0"/>
              <a:t> (</a:t>
            </a:r>
            <a:r>
              <a:rPr lang="en-US" dirty="0" err="1"/>
              <a:t>jamur</a:t>
            </a:r>
            <a:r>
              <a:rPr lang="en-US" dirty="0"/>
              <a:t>, virus, </a:t>
            </a:r>
            <a:r>
              <a:rPr lang="en-US" dirty="0" err="1"/>
              <a:t>bakteri</a:t>
            </a:r>
            <a:r>
              <a:rPr lang="en-US" dirty="0"/>
              <a:t>, </a:t>
            </a:r>
            <a:r>
              <a:rPr lang="en-US" dirty="0" err="1"/>
              <a:t>mikroorganisme</a:t>
            </a:r>
            <a:r>
              <a:rPr lang="en-US" dirty="0"/>
              <a:t>, </a:t>
            </a:r>
            <a:r>
              <a:rPr lang="en-US" dirty="0" err="1"/>
              <a:t>tanaman</a:t>
            </a:r>
            <a:r>
              <a:rPr lang="en-US" dirty="0"/>
              <a:t>, </a:t>
            </a:r>
            <a:r>
              <a:rPr lang="en-US" dirty="0" err="1"/>
              <a:t>binatang</a:t>
            </a:r>
            <a:r>
              <a:rPr lang="en-US" dirty="0"/>
              <a:t>).</a:t>
            </a:r>
          </a:p>
          <a:p>
            <a:r>
              <a:rPr lang="en-US" dirty="0"/>
              <a:t>Kimia (</a:t>
            </a:r>
            <a:r>
              <a:rPr lang="en-US" dirty="0" err="1"/>
              <a:t>bahan</a:t>
            </a:r>
            <a:r>
              <a:rPr lang="en-US" dirty="0"/>
              <a:t>/material/gas/</a:t>
            </a:r>
            <a:r>
              <a:rPr lang="en-US" dirty="0" err="1"/>
              <a:t>uap</a:t>
            </a:r>
            <a:r>
              <a:rPr lang="en-US" dirty="0"/>
              <a:t>/</a:t>
            </a:r>
            <a:r>
              <a:rPr lang="en-US" dirty="0" err="1"/>
              <a:t>debu</a:t>
            </a:r>
            <a:r>
              <a:rPr lang="en-US" dirty="0"/>
              <a:t>/</a:t>
            </a:r>
            <a:r>
              <a:rPr lang="en-US" dirty="0" err="1"/>
              <a:t>cairan</a:t>
            </a:r>
            <a:r>
              <a:rPr lang="en-US" dirty="0"/>
              <a:t> </a:t>
            </a:r>
            <a:r>
              <a:rPr lang="en-US" dirty="0" err="1"/>
              <a:t>beracun</a:t>
            </a:r>
            <a:r>
              <a:rPr lang="en-US" dirty="0"/>
              <a:t>, </a:t>
            </a:r>
            <a:r>
              <a:rPr lang="en-US" dirty="0" err="1"/>
              <a:t>berbahaya</a:t>
            </a:r>
            <a:r>
              <a:rPr lang="en-US" dirty="0"/>
              <a:t>,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meledak</a:t>
            </a:r>
            <a:r>
              <a:rPr lang="en-US" dirty="0"/>
              <a:t>/</a:t>
            </a:r>
            <a:r>
              <a:rPr lang="en-US" dirty="0" err="1"/>
              <a:t>menyala</a:t>
            </a:r>
            <a:r>
              <a:rPr lang="en-US" dirty="0"/>
              <a:t>/</a:t>
            </a:r>
            <a:r>
              <a:rPr lang="en-US" dirty="0" err="1"/>
              <a:t>terbakar</a:t>
            </a:r>
            <a:r>
              <a:rPr lang="en-US" dirty="0"/>
              <a:t>, </a:t>
            </a:r>
            <a:r>
              <a:rPr lang="en-US" dirty="0" err="1"/>
              <a:t>korosif</a:t>
            </a:r>
            <a:r>
              <a:rPr lang="en-US" dirty="0"/>
              <a:t>, </a:t>
            </a:r>
            <a:r>
              <a:rPr lang="en-US" dirty="0" err="1"/>
              <a:t>iritan</a:t>
            </a:r>
            <a:r>
              <a:rPr lang="en-US" dirty="0"/>
              <a:t>, </a:t>
            </a:r>
            <a:r>
              <a:rPr lang="en-US" dirty="0" err="1"/>
              <a:t>bertekanan</a:t>
            </a:r>
            <a:r>
              <a:rPr lang="en-US" dirty="0"/>
              <a:t>, </a:t>
            </a:r>
            <a:r>
              <a:rPr lang="en-US" dirty="0" err="1"/>
              <a:t>reaktif</a:t>
            </a:r>
            <a:r>
              <a:rPr lang="en-US" dirty="0"/>
              <a:t>, </a:t>
            </a:r>
            <a:r>
              <a:rPr lang="en-US" dirty="0" err="1"/>
              <a:t>radioaktif</a:t>
            </a:r>
            <a:r>
              <a:rPr lang="en-US" dirty="0"/>
              <a:t>, </a:t>
            </a:r>
            <a:r>
              <a:rPr lang="en-US" dirty="0" err="1"/>
              <a:t>oksidator</a:t>
            </a:r>
            <a:r>
              <a:rPr lang="en-US" dirty="0"/>
              <a:t>,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kanker</a:t>
            </a:r>
            <a:r>
              <a:rPr lang="en-US" dirty="0"/>
              <a:t>, </a:t>
            </a:r>
            <a:r>
              <a:rPr lang="en-US" dirty="0" err="1"/>
              <a:t>bahaya</a:t>
            </a:r>
            <a:r>
              <a:rPr lang="en-US" dirty="0"/>
              <a:t> </a:t>
            </a:r>
            <a:r>
              <a:rPr lang="en-US" dirty="0" err="1"/>
              <a:t>pernafasan</a:t>
            </a:r>
            <a:r>
              <a:rPr lang="en-US" dirty="0"/>
              <a:t>, </a:t>
            </a:r>
            <a:r>
              <a:rPr lang="en-US" dirty="0" err="1"/>
              <a:t>membahayakan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, </a:t>
            </a:r>
            <a:r>
              <a:rPr lang="en-US" dirty="0" err="1"/>
              <a:t>dsb</a:t>
            </a:r>
            <a:r>
              <a:rPr lang="en-US" dirty="0"/>
              <a:t>).</a:t>
            </a:r>
          </a:p>
          <a:p>
            <a:r>
              <a:rPr lang="en-US" dirty="0" err="1"/>
              <a:t>Fisik</a:t>
            </a:r>
            <a:r>
              <a:rPr lang="en-US" dirty="0"/>
              <a:t>/</a:t>
            </a:r>
            <a:r>
              <a:rPr lang="en-US" dirty="0" err="1"/>
              <a:t>Mekanik</a:t>
            </a:r>
            <a:r>
              <a:rPr lang="en-US" dirty="0"/>
              <a:t> (</a:t>
            </a:r>
            <a:r>
              <a:rPr lang="en-US" dirty="0" err="1"/>
              <a:t>infrastruktur</a:t>
            </a:r>
            <a:r>
              <a:rPr lang="en-US" dirty="0"/>
              <a:t>, </a:t>
            </a:r>
            <a:r>
              <a:rPr lang="en-US" dirty="0" err="1"/>
              <a:t>mesin</a:t>
            </a:r>
            <a:r>
              <a:rPr lang="en-US" dirty="0"/>
              <a:t>/</a:t>
            </a:r>
            <a:r>
              <a:rPr lang="en-US" dirty="0" err="1"/>
              <a:t>alat</a:t>
            </a:r>
            <a:r>
              <a:rPr lang="en-US" dirty="0"/>
              <a:t>/</a:t>
            </a:r>
            <a:r>
              <a:rPr lang="en-US" dirty="0" err="1"/>
              <a:t>perlengkapan</a:t>
            </a:r>
            <a:r>
              <a:rPr lang="en-US" dirty="0"/>
              <a:t>/</a:t>
            </a:r>
            <a:r>
              <a:rPr lang="en-US" dirty="0" err="1"/>
              <a:t>kendaraan</a:t>
            </a:r>
            <a:r>
              <a:rPr lang="en-US" dirty="0"/>
              <a:t>/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, </a:t>
            </a:r>
            <a:r>
              <a:rPr lang="en-US" dirty="0" err="1"/>
              <a:t>ketinggian</a:t>
            </a:r>
            <a:r>
              <a:rPr lang="en-US" dirty="0"/>
              <a:t>, </a:t>
            </a:r>
            <a:r>
              <a:rPr lang="en-US" dirty="0" err="1"/>
              <a:t>tekanan</a:t>
            </a:r>
            <a:r>
              <a:rPr lang="en-US" dirty="0"/>
              <a:t>, </a:t>
            </a:r>
            <a:r>
              <a:rPr lang="en-US" dirty="0" err="1"/>
              <a:t>suhu</a:t>
            </a:r>
            <a:r>
              <a:rPr lang="en-US" dirty="0"/>
              <a:t>,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dirty="0"/>
              <a:t>/</a:t>
            </a:r>
            <a:r>
              <a:rPr lang="en-US" dirty="0" err="1"/>
              <a:t>terkurung</a:t>
            </a:r>
            <a:r>
              <a:rPr lang="en-US" dirty="0"/>
              <a:t>, </a:t>
            </a:r>
            <a:r>
              <a:rPr lang="en-US" dirty="0" err="1"/>
              <a:t>cahaya</a:t>
            </a:r>
            <a:r>
              <a:rPr lang="en-US" dirty="0"/>
              <a:t>, </a:t>
            </a:r>
            <a:r>
              <a:rPr lang="en-US" dirty="0" err="1"/>
              <a:t>listrik</a:t>
            </a:r>
            <a:r>
              <a:rPr lang="en-US" dirty="0"/>
              <a:t>, </a:t>
            </a:r>
            <a:r>
              <a:rPr lang="en-US" dirty="0" err="1"/>
              <a:t>radiasi</a:t>
            </a:r>
            <a:r>
              <a:rPr lang="en-US" dirty="0"/>
              <a:t>, </a:t>
            </a:r>
            <a:r>
              <a:rPr lang="en-US" dirty="0" err="1"/>
              <a:t>kebisingan</a:t>
            </a:r>
            <a:r>
              <a:rPr lang="en-US" dirty="0"/>
              <a:t>, </a:t>
            </a:r>
            <a:r>
              <a:rPr lang="en-US" dirty="0" err="1"/>
              <a:t>getaran</a:t>
            </a:r>
            <a:r>
              <a:rPr lang="en-US" dirty="0"/>
              <a:t> dan </a:t>
            </a:r>
            <a:r>
              <a:rPr lang="en-US" dirty="0" err="1"/>
              <a:t>ventilasi</a:t>
            </a:r>
            <a:r>
              <a:rPr lang="en-US" dirty="0"/>
              <a:t>).</a:t>
            </a:r>
          </a:p>
          <a:p>
            <a:r>
              <a:rPr lang="en-US" dirty="0" err="1"/>
              <a:t>Ergonomi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Biomekanik</a:t>
            </a:r>
            <a:r>
              <a:rPr lang="en-US" dirty="0"/>
              <a:t> (</a:t>
            </a:r>
            <a:r>
              <a:rPr lang="en-US" dirty="0" err="1"/>
              <a:t>postur</a:t>
            </a:r>
            <a:r>
              <a:rPr lang="en-US" dirty="0"/>
              <a:t>/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manual handling,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berulang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ergonomi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/</a:t>
            </a:r>
            <a:r>
              <a:rPr lang="en-US" dirty="0" err="1"/>
              <a:t>alat</a:t>
            </a:r>
            <a:r>
              <a:rPr lang="en-US" dirty="0"/>
              <a:t>/</a:t>
            </a:r>
            <a:r>
              <a:rPr lang="en-US" dirty="0" err="1"/>
              <a:t>mesin</a:t>
            </a:r>
            <a:r>
              <a:rPr lang="en-US" dirty="0"/>
              <a:t>).</a:t>
            </a:r>
          </a:p>
          <a:p>
            <a:r>
              <a:rPr lang="en-US" dirty="0" err="1"/>
              <a:t>Psikis</a:t>
            </a:r>
            <a:r>
              <a:rPr lang="en-US" dirty="0"/>
              <a:t>/</a:t>
            </a:r>
            <a:r>
              <a:rPr lang="en-US" dirty="0" err="1"/>
              <a:t>Sosial</a:t>
            </a:r>
            <a:r>
              <a:rPr lang="en-US" dirty="0"/>
              <a:t> (</a:t>
            </a:r>
            <a:r>
              <a:rPr lang="en-US" dirty="0" err="1"/>
              <a:t>berlebihnya</a:t>
            </a:r>
            <a:r>
              <a:rPr lang="en-US" dirty="0"/>
              <a:t> </a:t>
            </a:r>
            <a:r>
              <a:rPr lang="en-US" dirty="0" err="1"/>
              <a:t>beban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</a:t>
            </a:r>
            <a:r>
              <a:rPr lang="en-US" dirty="0" err="1"/>
              <a:t>komunikasi</a:t>
            </a:r>
            <a:r>
              <a:rPr lang="en-US" dirty="0"/>
              <a:t>,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,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</a:t>
            </a:r>
            <a:r>
              <a:rPr lang="en-US" dirty="0" err="1"/>
              <a:t>kekerasan</a:t>
            </a:r>
            <a:r>
              <a:rPr lang="en-US" dirty="0"/>
              <a:t> dan </a:t>
            </a:r>
            <a:r>
              <a:rPr lang="en-US" dirty="0" err="1"/>
              <a:t>intimidasi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71991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465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21CF4E-90ED-4143-BDE9-46A91A6F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5 Hirarki Pengendalian Resiko/Bahaya K3</a:t>
            </a:r>
          </a:p>
        </p:txBody>
      </p:sp>
      <p:pic>
        <p:nvPicPr>
          <p:cNvPr id="2050" name="Picture 2" descr="Hierarki Pengendalian Resiko">
            <a:extLst>
              <a:ext uri="{FF2B5EF4-FFF2-40B4-BE49-F238E27FC236}">
                <a16:creationId xmlns:a16="http://schemas.microsoft.com/office/drawing/2014/main" id="{6767FEC4-D101-6D46-A001-8D8E55E7C7E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38600" y="1261861"/>
            <a:ext cx="7188199" cy="4330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282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E8F15-7859-3246-AD57-C3FB1A230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E07A84F-57D6-8346-B7BB-978A158B89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735" t="21087" r="16335" b="2990"/>
          <a:stretch/>
        </p:blipFill>
        <p:spPr>
          <a:xfrm>
            <a:off x="838200" y="107593"/>
            <a:ext cx="11000386" cy="6514432"/>
          </a:xfrm>
        </p:spPr>
      </p:pic>
    </p:spTree>
    <p:extLst>
      <p:ext uri="{BB962C8B-B14F-4D97-AF65-F5344CB8AC3E}">
        <p14:creationId xmlns:p14="http://schemas.microsoft.com/office/powerpoint/2010/main" val="779245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095C1F4-AE7F-44E4-8693-40D3D6831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734DDD3-F723-4DD3-8ABE-EC0B2AC87D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22324" y="-15978"/>
            <a:ext cx="7147352" cy="5876916"/>
            <a:chOff x="329184" y="-99107"/>
            <a:chExt cx="524256" cy="5876916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7C8EA93-3210-4C62-99E9-153C275E3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EB7D2A2-F448-44D4-938C-DC84CBCB3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-99107"/>
              <a:ext cx="524256" cy="5631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1055718"/>
            <a:ext cx="10999072" cy="335834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C4FA7B-7C0C-7F4B-8F72-371F9AA10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84683"/>
            <a:ext cx="9144000" cy="2551829"/>
          </a:xfrm>
        </p:spPr>
        <p:txBody>
          <a:bodyPr anchor="ctr">
            <a:normAutofit/>
          </a:bodyPr>
          <a:lstStyle/>
          <a:p>
            <a:r>
              <a:rPr lang="en-US" sz="6600" dirty="0" err="1"/>
              <a:t>Terima</a:t>
            </a:r>
            <a:r>
              <a:rPr lang="en-US" sz="6600" dirty="0"/>
              <a:t> </a:t>
            </a:r>
            <a:r>
              <a:rPr lang="en-US" sz="6600" dirty="0" err="1"/>
              <a:t>kasih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956613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FBB9C-E35B-3B4A-AB1E-6FFD455EA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K3 Industri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52EDB2E-34AE-4335-9A7C-A181B05BBDF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1934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5F490A-F337-0C43-8D7B-B8A206E6A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Lanjutan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27C1BD0-9657-4B2F-B3DC-20B1365C92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7888620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168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ACAD9D-7020-4E4B-8C89-7AC8D3244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US" dirty="0" err="1"/>
              <a:t>Lanjutan</a:t>
            </a:r>
            <a:r>
              <a:rPr lang="en-US" dirty="0"/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C77815A-60E5-4896-ABB7-981A95B67A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4560188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8848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0AC19-0206-904C-875C-B8B43AABB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Penerapan</a:t>
            </a:r>
            <a:r>
              <a:rPr lang="en-US" dirty="0"/>
              <a:t> K3 di </a:t>
            </a:r>
            <a:r>
              <a:rPr lang="en-US" dirty="0" err="1"/>
              <a:t>Industri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2B5CB9E-2751-4193-83D4-3F04B49F16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2693245"/>
              </p:ext>
            </p:extLst>
          </p:nvPr>
        </p:nvGraphicFramePr>
        <p:xfrm>
          <a:off x="838200" y="185770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2964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87A2D6-B3E7-2446-9B63-CC717D390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7200"/>
              <a:t>Definisi K3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FB9E7-D238-A545-A512-99D9446A5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669085"/>
            <a:ext cx="8259813" cy="310078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Keselamatan</a:t>
            </a:r>
            <a:r>
              <a:rPr lang="en-US" sz="2400" dirty="0"/>
              <a:t> dan Kesehatan </a:t>
            </a:r>
            <a:r>
              <a:rPr lang="en-US" sz="2400" dirty="0" err="1"/>
              <a:t>Kerja</a:t>
            </a:r>
            <a:r>
              <a:rPr lang="en-US" sz="2400" dirty="0"/>
              <a:t> (K3) </a:t>
            </a:r>
            <a:r>
              <a:rPr lang="en-US" sz="2400" dirty="0" err="1"/>
              <a:t>merupakan</a:t>
            </a:r>
            <a:r>
              <a:rPr lang="en-US" sz="2400" dirty="0"/>
              <a:t> 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upaya</a:t>
            </a:r>
            <a:r>
              <a:rPr lang="en-US" sz="2400" dirty="0"/>
              <a:t> </a:t>
            </a:r>
            <a:r>
              <a:rPr lang="en-US" sz="2400" dirty="0" err="1"/>
              <a:t>keselamatan</a:t>
            </a:r>
            <a:r>
              <a:rPr lang="en-US" sz="2400" dirty="0"/>
              <a:t> dan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di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yang </a:t>
            </a:r>
            <a:r>
              <a:rPr lang="en-US" sz="2400" b="1" dirty="0" err="1"/>
              <a:t>bertujuan</a:t>
            </a:r>
            <a:r>
              <a:rPr lang="en-US" sz="2400" b="1" dirty="0"/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meningkatkan</a:t>
            </a:r>
            <a:r>
              <a:rPr lang="en-US" sz="2400" b="1" dirty="0"/>
              <a:t> </a:t>
            </a:r>
            <a:r>
              <a:rPr lang="en-US" sz="2400" b="1" dirty="0" err="1"/>
              <a:t>kualitas</a:t>
            </a:r>
            <a:r>
              <a:rPr lang="en-US" sz="2400" b="1" dirty="0"/>
              <a:t> </a:t>
            </a:r>
            <a:r>
              <a:rPr lang="en-US" sz="2400" b="1" dirty="0" err="1"/>
              <a:t>hidup</a:t>
            </a:r>
            <a:r>
              <a:rPr lang="en-US" sz="2400" b="1" dirty="0"/>
              <a:t> </a:t>
            </a:r>
            <a:r>
              <a:rPr lang="en-US" sz="2400" b="1" dirty="0" err="1"/>
              <a:t>serta</a:t>
            </a:r>
            <a:r>
              <a:rPr lang="en-US" sz="2400" b="1" dirty="0"/>
              <a:t> </a:t>
            </a:r>
            <a:r>
              <a:rPr lang="en-US" sz="2400" b="1" dirty="0" err="1"/>
              <a:t>meningkatkan</a:t>
            </a:r>
            <a:r>
              <a:rPr lang="en-US" sz="2400" b="1" dirty="0"/>
              <a:t> </a:t>
            </a:r>
            <a:r>
              <a:rPr lang="en-US" sz="2400" b="1" dirty="0" err="1"/>
              <a:t>produktivitas</a:t>
            </a:r>
            <a:r>
              <a:rPr lang="en-US" sz="2400" b="1" dirty="0"/>
              <a:t> </a:t>
            </a:r>
            <a:r>
              <a:rPr lang="en-US" sz="2400" b="1" dirty="0" err="1"/>
              <a:t>pekerja</a:t>
            </a:r>
            <a:r>
              <a:rPr lang="en-US" sz="2400" b="1" dirty="0"/>
              <a:t>.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975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04232-F61C-B34B-8B27-65C9EB0DA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K3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F8085-56C7-3D4C-9E93-98D2A9215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Agar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keselamatan</a:t>
            </a:r>
            <a:r>
              <a:rPr lang="en-US" dirty="0"/>
              <a:t> dan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, </a:t>
            </a:r>
            <a:r>
              <a:rPr lang="en-US" dirty="0" err="1"/>
              <a:t>sosial</a:t>
            </a:r>
            <a:r>
              <a:rPr lang="en-US" dirty="0"/>
              <a:t>, dan </a:t>
            </a:r>
            <a:r>
              <a:rPr lang="en-US" dirty="0" err="1"/>
              <a:t>psikologis</a:t>
            </a:r>
            <a:r>
              <a:rPr lang="en-US" dirty="0"/>
              <a:t>. </a:t>
            </a:r>
          </a:p>
          <a:p>
            <a:r>
              <a:rPr lang="en-US" dirty="0"/>
              <a:t>Agar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perlengkapan</a:t>
            </a:r>
            <a:r>
              <a:rPr lang="en-US" dirty="0"/>
              <a:t> dan </a:t>
            </a:r>
            <a:r>
              <a:rPr lang="en-US" dirty="0" err="1"/>
              <a:t>peralatan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sebaik-baiknya</a:t>
            </a:r>
            <a:r>
              <a:rPr lang="en-US" dirty="0"/>
              <a:t> </a:t>
            </a:r>
            <a:r>
              <a:rPr lang="en-US" dirty="0" err="1"/>
              <a:t>seselektif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. </a:t>
            </a:r>
          </a:p>
          <a:p>
            <a:r>
              <a:rPr lang="en-US" dirty="0"/>
              <a:t>Agar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dipelihara</a:t>
            </a:r>
            <a:r>
              <a:rPr lang="en-US" dirty="0"/>
              <a:t> </a:t>
            </a:r>
            <a:r>
              <a:rPr lang="en-US" dirty="0" err="1"/>
              <a:t>keamanannya</a:t>
            </a:r>
            <a:r>
              <a:rPr lang="en-US" dirty="0"/>
              <a:t> </a:t>
            </a:r>
          </a:p>
          <a:p>
            <a:r>
              <a:rPr lang="en-US" dirty="0"/>
              <a:t>Agar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pemeliharaan</a:t>
            </a:r>
            <a:r>
              <a:rPr lang="en-US" dirty="0"/>
              <a:t> dan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gizi</a:t>
            </a:r>
            <a:r>
              <a:rPr lang="en-US" dirty="0"/>
              <a:t> </a:t>
            </a:r>
            <a:r>
              <a:rPr lang="en-US" dirty="0" err="1"/>
              <a:t>pegawai</a:t>
            </a:r>
            <a:r>
              <a:rPr lang="en-US" dirty="0"/>
              <a:t>. </a:t>
            </a:r>
          </a:p>
          <a:p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kegairahan</a:t>
            </a:r>
            <a:r>
              <a:rPr lang="en-US" dirty="0"/>
              <a:t>, </a:t>
            </a:r>
            <a:r>
              <a:rPr lang="en-US" dirty="0" err="1"/>
              <a:t>keserasian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dan </a:t>
            </a:r>
            <a:r>
              <a:rPr lang="en-US" dirty="0" err="1"/>
              <a:t>partisipasi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. </a:t>
            </a:r>
          </a:p>
          <a:p>
            <a:r>
              <a:rPr lang="en-US" dirty="0" err="1"/>
              <a:t>terhindar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yang </a:t>
            </a:r>
            <a:r>
              <a:rPr lang="en-US" dirty="0" err="1"/>
              <a:t>disebabkan</a:t>
            </a:r>
            <a:r>
              <a:rPr lang="en-US" dirty="0"/>
              <a:t> oleh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. </a:t>
            </a:r>
          </a:p>
          <a:p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pegawai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 dan </a:t>
            </a:r>
            <a:r>
              <a:rPr lang="en-US" dirty="0" err="1"/>
              <a:t>terlindungi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123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!!BGRectangle">
            <a:extLst>
              <a:ext uri="{FF2B5EF4-FFF2-40B4-BE49-F238E27FC236}">
                <a16:creationId xmlns:a16="http://schemas.microsoft.com/office/drawing/2014/main" id="{F1611BA9-268A-49A6-84F8-FC9153668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20EB187-900F-4AF5-813B-101456D9F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lose-up paket pil yang belum dibuka">
            <a:extLst>
              <a:ext uri="{FF2B5EF4-FFF2-40B4-BE49-F238E27FC236}">
                <a16:creationId xmlns:a16="http://schemas.microsoft.com/office/drawing/2014/main" id="{EBE2B476-B73E-43C3-A06A-B410A7AD9A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7224" b="7224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ECC37B4-F7F3-7648-B25C-EE3B7E8D9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7349" y="1200152"/>
            <a:ext cx="6897171" cy="445769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8000" dirty="0">
                <a:solidFill>
                  <a:srgbClr val="FFFFFF"/>
                </a:solidFill>
              </a:rPr>
              <a:t>yuk </a:t>
            </a:r>
            <a:r>
              <a:rPr lang="en-US" sz="8000" dirty="0" err="1">
                <a:solidFill>
                  <a:srgbClr val="FFFFFF"/>
                </a:solidFill>
              </a:rPr>
              <a:t>kenali</a:t>
            </a:r>
            <a:r>
              <a:rPr lang="en-US" sz="8000" dirty="0">
                <a:solidFill>
                  <a:srgbClr val="FFFFFF"/>
                </a:solidFill>
              </a:rPr>
              <a:t> </a:t>
            </a:r>
            <a:r>
              <a:rPr lang="en-US" sz="8000" dirty="0" err="1">
                <a:solidFill>
                  <a:srgbClr val="FFFFFF"/>
                </a:solidFill>
              </a:rPr>
              <a:t>jenis</a:t>
            </a:r>
            <a:r>
              <a:rPr lang="en-US" sz="8000" dirty="0">
                <a:solidFill>
                  <a:srgbClr val="FFFFFF"/>
                </a:solidFill>
              </a:rPr>
              <a:t> </a:t>
            </a:r>
            <a:r>
              <a:rPr lang="en-US" sz="8000" dirty="0" err="1">
                <a:solidFill>
                  <a:srgbClr val="FFFFFF"/>
                </a:solidFill>
              </a:rPr>
              <a:t>potensi</a:t>
            </a:r>
            <a:r>
              <a:rPr lang="en-US" sz="8000" dirty="0">
                <a:solidFill>
                  <a:srgbClr val="FFFFFF"/>
                </a:solidFill>
              </a:rPr>
              <a:t> </a:t>
            </a:r>
            <a:r>
              <a:rPr lang="en-US" sz="8000" dirty="0" err="1">
                <a:solidFill>
                  <a:srgbClr val="FFFFFF"/>
                </a:solidFill>
              </a:rPr>
              <a:t>bahaya</a:t>
            </a:r>
            <a:r>
              <a:rPr lang="en-US" sz="8000" dirty="0">
                <a:solidFill>
                  <a:srgbClr val="FFFFFF"/>
                </a:solidFill>
              </a:rPr>
              <a:t> yang </a:t>
            </a:r>
            <a:r>
              <a:rPr lang="en-US" sz="8000" dirty="0" err="1">
                <a:solidFill>
                  <a:srgbClr val="FFFFFF"/>
                </a:solidFill>
              </a:rPr>
              <a:t>ada</a:t>
            </a:r>
            <a:endParaRPr lang="en-US" sz="8000" dirty="0">
              <a:solidFill>
                <a:srgbClr val="FFFFFF"/>
              </a:solidFill>
            </a:endParaRPr>
          </a:p>
        </p:txBody>
      </p:sp>
      <p:sp>
        <p:nvSpPr>
          <p:cNvPr id="24" name="!!Line">
            <a:extLst>
              <a:ext uri="{FF2B5EF4-FFF2-40B4-BE49-F238E27FC236}">
                <a16:creationId xmlns:a16="http://schemas.microsoft.com/office/drawing/2014/main" id="{1825D5AF-D278-4D9A-A4F5-A1A1D3507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6" y="2286000"/>
            <a:ext cx="27432" cy="228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312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3285976-8766-463D-A983-4256317B25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930" b="1527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95799B-6C9D-1F46-B6B3-62D88259B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Bahaya</a:t>
            </a:r>
            <a:r>
              <a:rPr lang="en-US" dirty="0"/>
              <a:t> di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Kerja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1E50171-EEE4-447D-98D9-2BB213E04E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8422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42257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681</Words>
  <Application>Microsoft Macintosh PowerPoint</Application>
  <PresentationFormat>Widescreen</PresentationFormat>
  <Paragraphs>56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K3 Industri</vt:lpstr>
      <vt:lpstr>K3 Industri</vt:lpstr>
      <vt:lpstr>Lanjutan </vt:lpstr>
      <vt:lpstr>Lanjutan </vt:lpstr>
      <vt:lpstr>Penerapan K3 di Industri</vt:lpstr>
      <vt:lpstr>Definisi K3</vt:lpstr>
      <vt:lpstr>Tujuan K3 </vt:lpstr>
      <vt:lpstr>yuk kenali jenis potensi bahaya yang ada</vt:lpstr>
      <vt:lpstr>Jenis Bahaya di Tempat Kerja</vt:lpstr>
      <vt:lpstr>Sumber Bahaya di Tempat Kerja</vt:lpstr>
      <vt:lpstr>Identifikasi Bahaya</vt:lpstr>
      <vt:lpstr>Identifikasi bahaya yang dilaksanakan memperhatikan faktor-faktor bahaya </vt:lpstr>
      <vt:lpstr>5 Hirarki Pengendalian Resiko/Bahaya K3</vt:lpstr>
      <vt:lpstr>PowerPoint Presentation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K3 Industri</dc:title>
  <dc:creator>Nur Fadilah Dewi</dc:creator>
  <cp:lastModifiedBy>Nur Fadilah Dewi</cp:lastModifiedBy>
  <cp:revision>2</cp:revision>
  <dcterms:created xsi:type="dcterms:W3CDTF">2021-11-28T14:38:04Z</dcterms:created>
  <dcterms:modified xsi:type="dcterms:W3CDTF">2021-11-30T05:29:58Z</dcterms:modified>
</cp:coreProperties>
</file>